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dd9833a776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dd9833a77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e7bfeb60eb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e7bfeb60eb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b852e01897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b852e01897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b852e01897_6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b852e01897_6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b852e01897_6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b852e01897_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b852e01897_6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b852e01897_6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b852e01897_6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b852e01897_6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b852e01897_6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b852e01897_6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b852e01897_6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b852e01897_6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b852e01897_6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b852e01897_6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b852e01897_6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b852e01897_6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c9050bdf8_0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c9050bdf8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e7bfeb60eb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e7bfeb60eb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b852e01897_6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b852e01897_6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b852e01897_6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b852e01897_6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b852e01897_6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b852e01897_6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b852e01897_6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b852e01897_6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b852e01897_6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b852e01897_6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e7bfeb60eb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e7bfeb60eb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b852e01897_6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b852e01897_6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e7bfeb60eb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e7bfeb60eb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cc9050bdf8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cc9050bdf8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e7bfeb60e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e7bfeb60e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cc9050bdf8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cc9050bdf8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e7bfeb60eb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e7bfeb60eb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e7bfeb60eb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e7bfeb60eb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e0eb0311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e0eb031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e7bfeb60eb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e7bfeb60eb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e7bfeb60e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e7bfeb60e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1100" y="-9025"/>
            <a:ext cx="9295200" cy="52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720000" y="2586400"/>
            <a:ext cx="5154000" cy="606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9000" y="4152000"/>
            <a:ext cx="3852900" cy="45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1100" y="-9025"/>
            <a:ext cx="9295200" cy="52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1"/>
          <p:cNvSpPr txBox="1"/>
          <p:nvPr>
            <p:ph hasCustomPrompt="1" type="title"/>
          </p:nvPr>
        </p:nvSpPr>
        <p:spPr>
          <a:xfrm>
            <a:off x="734825" y="1443125"/>
            <a:ext cx="3862800" cy="131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b="0" i="1" sz="91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9" name="Google Shape;69;p11"/>
          <p:cNvSpPr txBox="1"/>
          <p:nvPr>
            <p:ph idx="1" type="subTitle"/>
          </p:nvPr>
        </p:nvSpPr>
        <p:spPr>
          <a:xfrm>
            <a:off x="734825" y="2760708"/>
            <a:ext cx="34164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/>
          <p:cNvPicPr preferRelativeResize="0"/>
          <p:nvPr/>
        </p:nvPicPr>
        <p:blipFill rotWithShape="1">
          <a:blip r:embed="rId2">
            <a:alphaModFix/>
          </a:blip>
          <a:srcRect b="0" l="0" r="980" t="0"/>
          <a:stretch/>
        </p:blipFill>
        <p:spPr>
          <a:xfrm flipH="1">
            <a:off x="-1" y="-9025"/>
            <a:ext cx="9204101" cy="52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/>
          <p:nvPr>
            <p:ph type="title"/>
          </p:nvPr>
        </p:nvSpPr>
        <p:spPr>
          <a:xfrm>
            <a:off x="1888642" y="2248900"/>
            <a:ext cx="23898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4" name="Google Shape;74;p13"/>
          <p:cNvSpPr txBox="1"/>
          <p:nvPr>
            <p:ph idx="1" type="subTitle"/>
          </p:nvPr>
        </p:nvSpPr>
        <p:spPr>
          <a:xfrm>
            <a:off x="1888642" y="2634100"/>
            <a:ext cx="2389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2" type="title"/>
          </p:nvPr>
        </p:nvSpPr>
        <p:spPr>
          <a:xfrm>
            <a:off x="5991379" y="2248900"/>
            <a:ext cx="23898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6" name="Google Shape;76;p13"/>
          <p:cNvSpPr txBox="1"/>
          <p:nvPr>
            <p:ph idx="3" type="subTitle"/>
          </p:nvPr>
        </p:nvSpPr>
        <p:spPr>
          <a:xfrm>
            <a:off x="5991379" y="2634100"/>
            <a:ext cx="2389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4" type="title"/>
          </p:nvPr>
        </p:nvSpPr>
        <p:spPr>
          <a:xfrm>
            <a:off x="1888642" y="3504875"/>
            <a:ext cx="23898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8" name="Google Shape;78;p13"/>
          <p:cNvSpPr txBox="1"/>
          <p:nvPr>
            <p:ph idx="5" type="subTitle"/>
          </p:nvPr>
        </p:nvSpPr>
        <p:spPr>
          <a:xfrm>
            <a:off x="1888642" y="3890100"/>
            <a:ext cx="2389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6" type="title"/>
          </p:nvPr>
        </p:nvSpPr>
        <p:spPr>
          <a:xfrm>
            <a:off x="5991379" y="3504875"/>
            <a:ext cx="23898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0" name="Google Shape;80;p13"/>
          <p:cNvSpPr txBox="1"/>
          <p:nvPr>
            <p:ph idx="7" type="subTitle"/>
          </p:nvPr>
        </p:nvSpPr>
        <p:spPr>
          <a:xfrm>
            <a:off x="5991379" y="3890100"/>
            <a:ext cx="2389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8" type="title"/>
          </p:nvPr>
        </p:nvSpPr>
        <p:spPr>
          <a:xfrm>
            <a:off x="720000" y="1040925"/>
            <a:ext cx="3852000" cy="4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4"/>
          <p:cNvPicPr preferRelativeResize="0"/>
          <p:nvPr/>
        </p:nvPicPr>
        <p:blipFill rotWithShape="1">
          <a:blip r:embed="rId2">
            <a:alphaModFix/>
          </a:blip>
          <a:srcRect b="6733" l="8742" r="0" t="0"/>
          <a:stretch/>
        </p:blipFill>
        <p:spPr>
          <a:xfrm flipH="1" rot="10800000">
            <a:off x="-16200" y="-37375"/>
            <a:ext cx="9220301" cy="52569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4"/>
          <p:cNvSpPr txBox="1"/>
          <p:nvPr>
            <p:ph type="title"/>
          </p:nvPr>
        </p:nvSpPr>
        <p:spPr>
          <a:xfrm>
            <a:off x="4104550" y="3374592"/>
            <a:ext cx="43197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5" name="Google Shape;85;p14"/>
          <p:cNvSpPr txBox="1"/>
          <p:nvPr>
            <p:ph idx="1" type="subTitle"/>
          </p:nvPr>
        </p:nvSpPr>
        <p:spPr>
          <a:xfrm>
            <a:off x="4107050" y="1791413"/>
            <a:ext cx="4319700" cy="15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91100" y="-9025"/>
            <a:ext cx="9295200" cy="522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" name="Google Shape;88;p15"/>
          <p:cNvGrpSpPr/>
          <p:nvPr/>
        </p:nvGrpSpPr>
        <p:grpSpPr>
          <a:xfrm>
            <a:off x="1792225" y="-247925"/>
            <a:ext cx="5742074" cy="999710"/>
            <a:chOff x="1792225" y="-247925"/>
            <a:chExt cx="5742074" cy="999710"/>
          </a:xfrm>
        </p:grpSpPr>
        <p:sp>
          <p:nvSpPr>
            <p:cNvPr id="89" name="Google Shape;89;p15"/>
            <p:cNvSpPr/>
            <p:nvPr/>
          </p:nvSpPr>
          <p:spPr>
            <a:xfrm>
              <a:off x="4073199" y="-45015"/>
              <a:ext cx="3461100" cy="7968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1792225" y="-247925"/>
              <a:ext cx="4927800" cy="7968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15"/>
          <p:cNvSpPr txBox="1"/>
          <p:nvPr>
            <p:ph idx="1" type="subTitle"/>
          </p:nvPr>
        </p:nvSpPr>
        <p:spPr>
          <a:xfrm>
            <a:off x="2255250" y="2865625"/>
            <a:ext cx="4633500" cy="8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type="title"/>
          </p:nvPr>
        </p:nvSpPr>
        <p:spPr>
          <a:xfrm>
            <a:off x="720000" y="1755150"/>
            <a:ext cx="7704000" cy="9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1" sz="7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91100" y="-9025"/>
            <a:ext cx="9295200" cy="52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>
            <p:ph type="title"/>
          </p:nvPr>
        </p:nvSpPr>
        <p:spPr>
          <a:xfrm>
            <a:off x="726425" y="1065510"/>
            <a:ext cx="3243300" cy="18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1" type="subTitle"/>
          </p:nvPr>
        </p:nvSpPr>
        <p:spPr>
          <a:xfrm>
            <a:off x="725585" y="2870926"/>
            <a:ext cx="2872500" cy="8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6"/>
          <p:cNvSpPr/>
          <p:nvPr/>
        </p:nvSpPr>
        <p:spPr>
          <a:xfrm>
            <a:off x="8132625" y="-698923"/>
            <a:ext cx="1254600" cy="1254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8424550" y="-380948"/>
            <a:ext cx="1254600" cy="1254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1487" y="-23337"/>
            <a:ext cx="9226973" cy="519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>
            <p:ph type="title"/>
          </p:nvPr>
        </p:nvSpPr>
        <p:spPr>
          <a:xfrm>
            <a:off x="5269562" y="989300"/>
            <a:ext cx="3153000" cy="18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17"/>
          <p:cNvSpPr txBox="1"/>
          <p:nvPr>
            <p:ph idx="1" type="subTitle"/>
          </p:nvPr>
        </p:nvSpPr>
        <p:spPr>
          <a:xfrm>
            <a:off x="5269562" y="2870925"/>
            <a:ext cx="31530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91100" y="-9025"/>
            <a:ext cx="9295200" cy="52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>
            <p:ph type="title"/>
          </p:nvPr>
        </p:nvSpPr>
        <p:spPr>
          <a:xfrm>
            <a:off x="720002" y="1384631"/>
            <a:ext cx="3148200" cy="9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18"/>
          <p:cNvSpPr txBox="1"/>
          <p:nvPr>
            <p:ph idx="1" type="subTitle"/>
          </p:nvPr>
        </p:nvSpPr>
        <p:spPr>
          <a:xfrm>
            <a:off x="720000" y="2525306"/>
            <a:ext cx="3148200" cy="9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7" name="Google Shape;107;p18"/>
          <p:cNvGrpSpPr/>
          <p:nvPr/>
        </p:nvGrpSpPr>
        <p:grpSpPr>
          <a:xfrm>
            <a:off x="1792225" y="-455271"/>
            <a:ext cx="5742074" cy="999710"/>
            <a:chOff x="1792225" y="-455271"/>
            <a:chExt cx="5742074" cy="999710"/>
          </a:xfrm>
        </p:grpSpPr>
        <p:sp>
          <p:nvSpPr>
            <p:cNvPr id="108" name="Google Shape;108;p18"/>
            <p:cNvSpPr/>
            <p:nvPr/>
          </p:nvSpPr>
          <p:spPr>
            <a:xfrm>
              <a:off x="4073199" y="-252361"/>
              <a:ext cx="3461100" cy="7968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8"/>
            <p:cNvSpPr/>
            <p:nvPr/>
          </p:nvSpPr>
          <p:spPr>
            <a:xfrm>
              <a:off x="1792225" y="-455271"/>
              <a:ext cx="4927800" cy="7968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41487" y="-23337"/>
            <a:ext cx="9226973" cy="519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>
            <p:ph type="title"/>
          </p:nvPr>
        </p:nvSpPr>
        <p:spPr>
          <a:xfrm>
            <a:off x="720000" y="1024700"/>
            <a:ext cx="61179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720000" y="1811075"/>
            <a:ext cx="3852000" cy="26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1487" y="-23337"/>
            <a:ext cx="9226973" cy="519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>
            <p:ph type="title"/>
          </p:nvPr>
        </p:nvSpPr>
        <p:spPr>
          <a:xfrm>
            <a:off x="1771535" y="540000"/>
            <a:ext cx="5598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720000" y="1252300"/>
            <a:ext cx="3852000" cy="335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" name="Google Shape;118;p20"/>
          <p:cNvSpPr txBox="1"/>
          <p:nvPr>
            <p:ph idx="2" type="body"/>
          </p:nvPr>
        </p:nvSpPr>
        <p:spPr>
          <a:xfrm>
            <a:off x="4572000" y="1307525"/>
            <a:ext cx="3852000" cy="329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 marR="50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19" name="Google Shape;119;p20"/>
          <p:cNvGrpSpPr/>
          <p:nvPr/>
        </p:nvGrpSpPr>
        <p:grpSpPr>
          <a:xfrm>
            <a:off x="720012" y="677775"/>
            <a:ext cx="913063" cy="297142"/>
            <a:chOff x="729062" y="3320425"/>
            <a:chExt cx="913063" cy="297142"/>
          </a:xfrm>
        </p:grpSpPr>
        <p:sp>
          <p:nvSpPr>
            <p:cNvPr id="120" name="Google Shape;120;p20"/>
            <p:cNvSpPr/>
            <p:nvPr/>
          </p:nvSpPr>
          <p:spPr>
            <a:xfrm rot="5400000">
              <a:off x="709412" y="3340075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0"/>
            <p:cNvSpPr/>
            <p:nvPr/>
          </p:nvSpPr>
          <p:spPr>
            <a:xfrm rot="5400000">
              <a:off x="1040994" y="3348017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0"/>
            <p:cNvSpPr/>
            <p:nvPr/>
          </p:nvSpPr>
          <p:spPr>
            <a:xfrm rot="5400000">
              <a:off x="1372575" y="3348006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" name="Google Shape;123;p20"/>
          <p:cNvSpPr/>
          <p:nvPr/>
        </p:nvSpPr>
        <p:spPr>
          <a:xfrm>
            <a:off x="7918423" y="-231392"/>
            <a:ext cx="1332300" cy="1332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7597275" y="-567225"/>
            <a:ext cx="1332300" cy="1332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91100" y="-9025"/>
            <a:ext cx="9295200" cy="52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720000" y="1876277"/>
            <a:ext cx="4101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5940617" y="1664010"/>
            <a:ext cx="2087100" cy="181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0" i="1" sz="1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720000" y="2778600"/>
            <a:ext cx="3149700" cy="54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1487" y="-23337"/>
            <a:ext cx="9226973" cy="519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720000" y="1252300"/>
            <a:ext cx="3852000" cy="33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" name="Google Shape;129;p21"/>
          <p:cNvSpPr txBox="1"/>
          <p:nvPr>
            <p:ph idx="2" type="body"/>
          </p:nvPr>
        </p:nvSpPr>
        <p:spPr>
          <a:xfrm>
            <a:off x="4572000" y="2112250"/>
            <a:ext cx="3852000" cy="24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50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30" name="Google Shape;130;p21"/>
          <p:cNvGrpSpPr/>
          <p:nvPr/>
        </p:nvGrpSpPr>
        <p:grpSpPr>
          <a:xfrm>
            <a:off x="7967475" y="4454925"/>
            <a:ext cx="913063" cy="297142"/>
            <a:chOff x="729062" y="3320425"/>
            <a:chExt cx="913063" cy="297142"/>
          </a:xfrm>
        </p:grpSpPr>
        <p:sp>
          <p:nvSpPr>
            <p:cNvPr id="131" name="Google Shape;131;p21"/>
            <p:cNvSpPr/>
            <p:nvPr/>
          </p:nvSpPr>
          <p:spPr>
            <a:xfrm rot="5400000">
              <a:off x="709412" y="3340075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1"/>
            <p:cNvSpPr/>
            <p:nvPr/>
          </p:nvSpPr>
          <p:spPr>
            <a:xfrm rot="5400000">
              <a:off x="1040994" y="3348017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1"/>
            <p:cNvSpPr/>
            <p:nvPr/>
          </p:nvSpPr>
          <p:spPr>
            <a:xfrm rot="5400000">
              <a:off x="1372575" y="3348006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" name="Google Shape;134;p21"/>
          <p:cNvSpPr/>
          <p:nvPr/>
        </p:nvSpPr>
        <p:spPr>
          <a:xfrm>
            <a:off x="7691273" y="472158"/>
            <a:ext cx="1332300" cy="1332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1"/>
          <p:cNvSpPr/>
          <p:nvPr/>
        </p:nvSpPr>
        <p:spPr>
          <a:xfrm>
            <a:off x="7370125" y="136325"/>
            <a:ext cx="1332300" cy="1332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1100" y="-9025"/>
            <a:ext cx="9295200" cy="52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9" name="Google Shape;139;p22"/>
          <p:cNvSpPr txBox="1"/>
          <p:nvPr>
            <p:ph idx="2" type="title"/>
          </p:nvPr>
        </p:nvSpPr>
        <p:spPr>
          <a:xfrm>
            <a:off x="720000" y="3347398"/>
            <a:ext cx="2336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0" name="Google Shape;140;p22"/>
          <p:cNvSpPr txBox="1"/>
          <p:nvPr>
            <p:ph idx="1" type="subTitle"/>
          </p:nvPr>
        </p:nvSpPr>
        <p:spPr>
          <a:xfrm>
            <a:off x="720000" y="3750886"/>
            <a:ext cx="2336400" cy="84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2"/>
          <p:cNvSpPr txBox="1"/>
          <p:nvPr>
            <p:ph idx="3" type="title"/>
          </p:nvPr>
        </p:nvSpPr>
        <p:spPr>
          <a:xfrm>
            <a:off x="3403800" y="3347398"/>
            <a:ext cx="2336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2" name="Google Shape;142;p22"/>
          <p:cNvSpPr txBox="1"/>
          <p:nvPr>
            <p:ph idx="4" type="subTitle"/>
          </p:nvPr>
        </p:nvSpPr>
        <p:spPr>
          <a:xfrm>
            <a:off x="3403800" y="3750886"/>
            <a:ext cx="2336400" cy="84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2"/>
          <p:cNvSpPr txBox="1"/>
          <p:nvPr>
            <p:ph idx="5" type="title"/>
          </p:nvPr>
        </p:nvSpPr>
        <p:spPr>
          <a:xfrm>
            <a:off x="6087600" y="3347398"/>
            <a:ext cx="23364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4" name="Google Shape;144;p22"/>
          <p:cNvSpPr txBox="1"/>
          <p:nvPr>
            <p:ph idx="6" type="subTitle"/>
          </p:nvPr>
        </p:nvSpPr>
        <p:spPr>
          <a:xfrm>
            <a:off x="6087600" y="3750886"/>
            <a:ext cx="2336400" cy="84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1100" y="-9025"/>
            <a:ext cx="9295200" cy="522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23"/>
          <p:cNvGrpSpPr/>
          <p:nvPr/>
        </p:nvGrpSpPr>
        <p:grpSpPr>
          <a:xfrm>
            <a:off x="7967462" y="391425"/>
            <a:ext cx="913063" cy="297142"/>
            <a:chOff x="729062" y="3320425"/>
            <a:chExt cx="913063" cy="297142"/>
          </a:xfrm>
        </p:grpSpPr>
        <p:sp>
          <p:nvSpPr>
            <p:cNvPr id="148" name="Google Shape;148;p23"/>
            <p:cNvSpPr/>
            <p:nvPr/>
          </p:nvSpPr>
          <p:spPr>
            <a:xfrm rot="5400000">
              <a:off x="709412" y="3340075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3"/>
            <p:cNvSpPr/>
            <p:nvPr/>
          </p:nvSpPr>
          <p:spPr>
            <a:xfrm rot="5400000">
              <a:off x="1040994" y="3348017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3"/>
            <p:cNvSpPr/>
            <p:nvPr/>
          </p:nvSpPr>
          <p:spPr>
            <a:xfrm rot="5400000">
              <a:off x="1372575" y="3348006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" name="Google Shape;151;p23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2" name="Google Shape;152;p23"/>
          <p:cNvSpPr txBox="1"/>
          <p:nvPr>
            <p:ph idx="2" type="title"/>
          </p:nvPr>
        </p:nvSpPr>
        <p:spPr>
          <a:xfrm>
            <a:off x="5492325" y="1287798"/>
            <a:ext cx="2931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3" name="Google Shape;153;p23"/>
          <p:cNvSpPr txBox="1"/>
          <p:nvPr>
            <p:ph idx="1" type="subTitle"/>
          </p:nvPr>
        </p:nvSpPr>
        <p:spPr>
          <a:xfrm>
            <a:off x="5492325" y="1768706"/>
            <a:ext cx="2931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3"/>
          <p:cNvSpPr txBox="1"/>
          <p:nvPr>
            <p:ph idx="3" type="title"/>
          </p:nvPr>
        </p:nvSpPr>
        <p:spPr>
          <a:xfrm>
            <a:off x="5492325" y="2462022"/>
            <a:ext cx="2931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5" name="Google Shape;155;p23"/>
          <p:cNvSpPr txBox="1"/>
          <p:nvPr>
            <p:ph idx="4" type="subTitle"/>
          </p:nvPr>
        </p:nvSpPr>
        <p:spPr>
          <a:xfrm>
            <a:off x="5492325" y="2942930"/>
            <a:ext cx="2931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3"/>
          <p:cNvSpPr txBox="1"/>
          <p:nvPr>
            <p:ph idx="5" type="title"/>
          </p:nvPr>
        </p:nvSpPr>
        <p:spPr>
          <a:xfrm>
            <a:off x="5492325" y="3638053"/>
            <a:ext cx="2931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7" name="Google Shape;157;p23"/>
          <p:cNvSpPr txBox="1"/>
          <p:nvPr>
            <p:ph idx="6" type="subTitle"/>
          </p:nvPr>
        </p:nvSpPr>
        <p:spPr>
          <a:xfrm>
            <a:off x="5492325" y="4119850"/>
            <a:ext cx="2931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1487" y="-23337"/>
            <a:ext cx="9226973" cy="519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1" name="Google Shape;161;p24"/>
          <p:cNvSpPr txBox="1"/>
          <p:nvPr>
            <p:ph idx="2" type="title"/>
          </p:nvPr>
        </p:nvSpPr>
        <p:spPr>
          <a:xfrm>
            <a:off x="1820955" y="2014429"/>
            <a:ext cx="2152500" cy="4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2" name="Google Shape;162;p24"/>
          <p:cNvSpPr txBox="1"/>
          <p:nvPr>
            <p:ph idx="1" type="subTitle"/>
          </p:nvPr>
        </p:nvSpPr>
        <p:spPr>
          <a:xfrm>
            <a:off x="1820962" y="2400800"/>
            <a:ext cx="2208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4"/>
          <p:cNvSpPr txBox="1"/>
          <p:nvPr>
            <p:ph idx="3" type="title"/>
          </p:nvPr>
        </p:nvSpPr>
        <p:spPr>
          <a:xfrm>
            <a:off x="5706155" y="2014429"/>
            <a:ext cx="2152500" cy="4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4" name="Google Shape;164;p24"/>
          <p:cNvSpPr txBox="1"/>
          <p:nvPr>
            <p:ph idx="4" type="subTitle"/>
          </p:nvPr>
        </p:nvSpPr>
        <p:spPr>
          <a:xfrm>
            <a:off x="5706162" y="2400800"/>
            <a:ext cx="2208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4"/>
          <p:cNvSpPr txBox="1"/>
          <p:nvPr>
            <p:ph idx="5" type="title"/>
          </p:nvPr>
        </p:nvSpPr>
        <p:spPr>
          <a:xfrm>
            <a:off x="1820955" y="3118100"/>
            <a:ext cx="2152500" cy="4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6" name="Google Shape;166;p24"/>
          <p:cNvSpPr txBox="1"/>
          <p:nvPr>
            <p:ph idx="6" type="subTitle"/>
          </p:nvPr>
        </p:nvSpPr>
        <p:spPr>
          <a:xfrm>
            <a:off x="1820962" y="3497847"/>
            <a:ext cx="2208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4"/>
          <p:cNvSpPr txBox="1"/>
          <p:nvPr>
            <p:ph idx="7" type="title"/>
          </p:nvPr>
        </p:nvSpPr>
        <p:spPr>
          <a:xfrm>
            <a:off x="5706155" y="3118100"/>
            <a:ext cx="2152500" cy="4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8" name="Google Shape;168;p24"/>
          <p:cNvSpPr txBox="1"/>
          <p:nvPr>
            <p:ph idx="8" type="subTitle"/>
          </p:nvPr>
        </p:nvSpPr>
        <p:spPr>
          <a:xfrm>
            <a:off x="5706162" y="3497847"/>
            <a:ext cx="2208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69" name="Google Shape;169;p24"/>
          <p:cNvGrpSpPr/>
          <p:nvPr/>
        </p:nvGrpSpPr>
        <p:grpSpPr>
          <a:xfrm flipH="1">
            <a:off x="-331272" y="-327975"/>
            <a:ext cx="1151175" cy="1161400"/>
            <a:chOff x="8289875" y="-327975"/>
            <a:chExt cx="1151175" cy="1161400"/>
          </a:xfrm>
        </p:grpSpPr>
        <p:sp>
          <p:nvSpPr>
            <p:cNvPr id="170" name="Google Shape;170;p24"/>
            <p:cNvSpPr/>
            <p:nvPr/>
          </p:nvSpPr>
          <p:spPr>
            <a:xfrm>
              <a:off x="8289875" y="-327975"/>
              <a:ext cx="927600" cy="9276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4"/>
            <p:cNvSpPr/>
            <p:nvPr/>
          </p:nvSpPr>
          <p:spPr>
            <a:xfrm>
              <a:off x="8513450" y="-94175"/>
              <a:ext cx="927600" cy="9276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4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1487" y="-23337"/>
            <a:ext cx="9226973" cy="519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5" name="Google Shape;175;p25"/>
          <p:cNvSpPr txBox="1"/>
          <p:nvPr>
            <p:ph idx="2" type="title"/>
          </p:nvPr>
        </p:nvSpPr>
        <p:spPr>
          <a:xfrm>
            <a:off x="717125" y="1781575"/>
            <a:ext cx="3710100" cy="4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6" name="Google Shape;176;p25"/>
          <p:cNvSpPr txBox="1"/>
          <p:nvPr>
            <p:ph idx="1" type="subTitle"/>
          </p:nvPr>
        </p:nvSpPr>
        <p:spPr>
          <a:xfrm>
            <a:off x="717125" y="2193175"/>
            <a:ext cx="3710100" cy="7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UcPeriod"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77" name="Google Shape;177;p25"/>
          <p:cNvSpPr txBox="1"/>
          <p:nvPr>
            <p:ph idx="3" type="title"/>
          </p:nvPr>
        </p:nvSpPr>
        <p:spPr>
          <a:xfrm>
            <a:off x="4709525" y="1781575"/>
            <a:ext cx="3710100" cy="4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8" name="Google Shape;178;p25"/>
          <p:cNvSpPr txBox="1"/>
          <p:nvPr>
            <p:ph idx="4" type="subTitle"/>
          </p:nvPr>
        </p:nvSpPr>
        <p:spPr>
          <a:xfrm>
            <a:off x="4709525" y="2193175"/>
            <a:ext cx="3710100" cy="7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UcPeriod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79" name="Google Shape;179;p25"/>
          <p:cNvSpPr txBox="1"/>
          <p:nvPr>
            <p:ph idx="5" type="title"/>
          </p:nvPr>
        </p:nvSpPr>
        <p:spPr>
          <a:xfrm>
            <a:off x="717125" y="3003695"/>
            <a:ext cx="3710100" cy="4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0" name="Google Shape;180;p25"/>
          <p:cNvSpPr txBox="1"/>
          <p:nvPr>
            <p:ph idx="6" type="subTitle"/>
          </p:nvPr>
        </p:nvSpPr>
        <p:spPr>
          <a:xfrm>
            <a:off x="717125" y="3397975"/>
            <a:ext cx="3710100" cy="7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UcPeriod"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81" name="Google Shape;181;p25"/>
          <p:cNvSpPr txBox="1"/>
          <p:nvPr>
            <p:ph idx="7" type="title"/>
          </p:nvPr>
        </p:nvSpPr>
        <p:spPr>
          <a:xfrm>
            <a:off x="4709525" y="3003700"/>
            <a:ext cx="3710100" cy="4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2" name="Google Shape;182;p25"/>
          <p:cNvSpPr txBox="1"/>
          <p:nvPr>
            <p:ph idx="8" type="subTitle"/>
          </p:nvPr>
        </p:nvSpPr>
        <p:spPr>
          <a:xfrm>
            <a:off x="4709525" y="3397975"/>
            <a:ext cx="3710100" cy="7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UcPeriod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grpSp>
        <p:nvGrpSpPr>
          <p:cNvPr id="183" name="Google Shape;183;p25"/>
          <p:cNvGrpSpPr/>
          <p:nvPr/>
        </p:nvGrpSpPr>
        <p:grpSpPr>
          <a:xfrm>
            <a:off x="263462" y="4454925"/>
            <a:ext cx="913063" cy="297142"/>
            <a:chOff x="729062" y="3320425"/>
            <a:chExt cx="913063" cy="297142"/>
          </a:xfrm>
        </p:grpSpPr>
        <p:sp>
          <p:nvSpPr>
            <p:cNvPr id="184" name="Google Shape;184;p25"/>
            <p:cNvSpPr/>
            <p:nvPr/>
          </p:nvSpPr>
          <p:spPr>
            <a:xfrm rot="5400000">
              <a:off x="709412" y="3340075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5"/>
            <p:cNvSpPr/>
            <p:nvPr/>
          </p:nvSpPr>
          <p:spPr>
            <a:xfrm rot="5400000">
              <a:off x="1040994" y="3348017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5"/>
            <p:cNvSpPr/>
            <p:nvPr/>
          </p:nvSpPr>
          <p:spPr>
            <a:xfrm rot="5400000">
              <a:off x="1372575" y="3348006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Google Shape;187;p25"/>
          <p:cNvSpPr/>
          <p:nvPr/>
        </p:nvSpPr>
        <p:spPr>
          <a:xfrm>
            <a:off x="8513450" y="-94175"/>
            <a:ext cx="927600" cy="927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5"/>
          <p:cNvSpPr/>
          <p:nvPr/>
        </p:nvSpPr>
        <p:spPr>
          <a:xfrm>
            <a:off x="8289875" y="-327975"/>
            <a:ext cx="927600" cy="927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41487" y="-23337"/>
            <a:ext cx="9226973" cy="519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2" name="Google Shape;192;p26"/>
          <p:cNvSpPr txBox="1"/>
          <p:nvPr>
            <p:ph idx="2" type="title"/>
          </p:nvPr>
        </p:nvSpPr>
        <p:spPr>
          <a:xfrm>
            <a:off x="720000" y="2113408"/>
            <a:ext cx="2305500" cy="3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3" name="Google Shape;193;p26"/>
          <p:cNvSpPr txBox="1"/>
          <p:nvPr>
            <p:ph idx="1" type="subTitle"/>
          </p:nvPr>
        </p:nvSpPr>
        <p:spPr>
          <a:xfrm>
            <a:off x="720000" y="24217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6"/>
          <p:cNvSpPr txBox="1"/>
          <p:nvPr>
            <p:ph idx="3" type="title"/>
          </p:nvPr>
        </p:nvSpPr>
        <p:spPr>
          <a:xfrm>
            <a:off x="3419270" y="2113408"/>
            <a:ext cx="2305500" cy="3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5" name="Google Shape;195;p26"/>
          <p:cNvSpPr txBox="1"/>
          <p:nvPr>
            <p:ph idx="4" type="subTitle"/>
          </p:nvPr>
        </p:nvSpPr>
        <p:spPr>
          <a:xfrm>
            <a:off x="3419270" y="24217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6"/>
          <p:cNvSpPr txBox="1"/>
          <p:nvPr>
            <p:ph idx="5" type="title"/>
          </p:nvPr>
        </p:nvSpPr>
        <p:spPr>
          <a:xfrm>
            <a:off x="720000" y="3838525"/>
            <a:ext cx="2305500" cy="3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7" name="Google Shape;197;p26"/>
          <p:cNvSpPr txBox="1"/>
          <p:nvPr>
            <p:ph idx="6" type="subTitle"/>
          </p:nvPr>
        </p:nvSpPr>
        <p:spPr>
          <a:xfrm>
            <a:off x="720000" y="4123223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26"/>
          <p:cNvSpPr txBox="1"/>
          <p:nvPr>
            <p:ph idx="7" type="title"/>
          </p:nvPr>
        </p:nvSpPr>
        <p:spPr>
          <a:xfrm>
            <a:off x="3419270" y="3838525"/>
            <a:ext cx="2305500" cy="3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9" name="Google Shape;199;p26"/>
          <p:cNvSpPr txBox="1"/>
          <p:nvPr>
            <p:ph idx="8" type="subTitle"/>
          </p:nvPr>
        </p:nvSpPr>
        <p:spPr>
          <a:xfrm>
            <a:off x="3419270" y="4123223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26"/>
          <p:cNvSpPr txBox="1"/>
          <p:nvPr>
            <p:ph idx="9" type="title"/>
          </p:nvPr>
        </p:nvSpPr>
        <p:spPr>
          <a:xfrm>
            <a:off x="6118547" y="2113408"/>
            <a:ext cx="2305500" cy="3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1" name="Google Shape;201;p26"/>
          <p:cNvSpPr txBox="1"/>
          <p:nvPr>
            <p:ph idx="13" type="subTitle"/>
          </p:nvPr>
        </p:nvSpPr>
        <p:spPr>
          <a:xfrm>
            <a:off x="6118547" y="24217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26"/>
          <p:cNvSpPr txBox="1"/>
          <p:nvPr>
            <p:ph idx="14" type="title"/>
          </p:nvPr>
        </p:nvSpPr>
        <p:spPr>
          <a:xfrm>
            <a:off x="6118547" y="3838525"/>
            <a:ext cx="2305500" cy="3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3" name="Google Shape;203;p26"/>
          <p:cNvSpPr txBox="1"/>
          <p:nvPr>
            <p:ph idx="15" type="subTitle"/>
          </p:nvPr>
        </p:nvSpPr>
        <p:spPr>
          <a:xfrm>
            <a:off x="6118547" y="4123223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04" name="Google Shape;204;p26"/>
          <p:cNvGrpSpPr/>
          <p:nvPr/>
        </p:nvGrpSpPr>
        <p:grpSpPr>
          <a:xfrm>
            <a:off x="8289875" y="-327975"/>
            <a:ext cx="1151175" cy="1161400"/>
            <a:chOff x="8289875" y="-327975"/>
            <a:chExt cx="1151175" cy="1161400"/>
          </a:xfrm>
        </p:grpSpPr>
        <p:sp>
          <p:nvSpPr>
            <p:cNvPr id="205" name="Google Shape;205;p26"/>
            <p:cNvSpPr/>
            <p:nvPr/>
          </p:nvSpPr>
          <p:spPr>
            <a:xfrm>
              <a:off x="8289875" y="-327975"/>
              <a:ext cx="927600" cy="9276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8513450" y="-94175"/>
              <a:ext cx="927600" cy="9276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" name="Google Shape;207;p26"/>
          <p:cNvGrpSpPr/>
          <p:nvPr/>
        </p:nvGrpSpPr>
        <p:grpSpPr>
          <a:xfrm>
            <a:off x="263462" y="391425"/>
            <a:ext cx="913063" cy="297142"/>
            <a:chOff x="729062" y="3320425"/>
            <a:chExt cx="913063" cy="297142"/>
          </a:xfrm>
        </p:grpSpPr>
        <p:sp>
          <p:nvSpPr>
            <p:cNvPr id="208" name="Google Shape;208;p26"/>
            <p:cNvSpPr/>
            <p:nvPr/>
          </p:nvSpPr>
          <p:spPr>
            <a:xfrm rot="5400000">
              <a:off x="709412" y="3340075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6"/>
            <p:cNvSpPr/>
            <p:nvPr/>
          </p:nvSpPr>
          <p:spPr>
            <a:xfrm rot="5400000">
              <a:off x="1040994" y="3348017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6"/>
            <p:cNvSpPr/>
            <p:nvPr/>
          </p:nvSpPr>
          <p:spPr>
            <a:xfrm rot="5400000">
              <a:off x="1372575" y="3348006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1487" y="-23337"/>
            <a:ext cx="9226973" cy="519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7"/>
          <p:cNvSpPr txBox="1"/>
          <p:nvPr>
            <p:ph hasCustomPrompt="1" type="title"/>
          </p:nvPr>
        </p:nvSpPr>
        <p:spPr>
          <a:xfrm>
            <a:off x="2810400" y="1049783"/>
            <a:ext cx="3523200" cy="9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i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214" name="Google Shape;214;p27"/>
          <p:cNvSpPr txBox="1"/>
          <p:nvPr>
            <p:ph idx="1" type="subTitle"/>
          </p:nvPr>
        </p:nvSpPr>
        <p:spPr>
          <a:xfrm>
            <a:off x="2973750" y="2043858"/>
            <a:ext cx="31965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27"/>
          <p:cNvSpPr txBox="1"/>
          <p:nvPr>
            <p:ph hasCustomPrompt="1" idx="2" type="title"/>
          </p:nvPr>
        </p:nvSpPr>
        <p:spPr>
          <a:xfrm>
            <a:off x="1009688" y="2662033"/>
            <a:ext cx="3196500" cy="9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216" name="Google Shape;216;p27"/>
          <p:cNvSpPr txBox="1"/>
          <p:nvPr>
            <p:ph idx="3" type="subTitle"/>
          </p:nvPr>
        </p:nvSpPr>
        <p:spPr>
          <a:xfrm>
            <a:off x="1009688" y="3612083"/>
            <a:ext cx="31965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27"/>
          <p:cNvSpPr txBox="1"/>
          <p:nvPr>
            <p:ph hasCustomPrompt="1" idx="4" type="title"/>
          </p:nvPr>
        </p:nvSpPr>
        <p:spPr>
          <a:xfrm>
            <a:off x="4937813" y="2662033"/>
            <a:ext cx="3196500" cy="9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218" name="Google Shape;218;p27"/>
          <p:cNvSpPr txBox="1"/>
          <p:nvPr>
            <p:ph idx="5" type="subTitle"/>
          </p:nvPr>
        </p:nvSpPr>
        <p:spPr>
          <a:xfrm>
            <a:off x="4937813" y="3612083"/>
            <a:ext cx="31965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19" name="Google Shape;219;p27"/>
          <p:cNvGrpSpPr/>
          <p:nvPr/>
        </p:nvGrpSpPr>
        <p:grpSpPr>
          <a:xfrm>
            <a:off x="7967462" y="4454925"/>
            <a:ext cx="913063" cy="297142"/>
            <a:chOff x="729062" y="3320425"/>
            <a:chExt cx="913063" cy="297142"/>
          </a:xfrm>
        </p:grpSpPr>
        <p:sp>
          <p:nvSpPr>
            <p:cNvPr id="220" name="Google Shape;220;p27"/>
            <p:cNvSpPr/>
            <p:nvPr/>
          </p:nvSpPr>
          <p:spPr>
            <a:xfrm rot="5400000">
              <a:off x="709412" y="3340075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7"/>
            <p:cNvSpPr/>
            <p:nvPr/>
          </p:nvSpPr>
          <p:spPr>
            <a:xfrm rot="5400000">
              <a:off x="1040994" y="3348017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7"/>
            <p:cNvSpPr/>
            <p:nvPr/>
          </p:nvSpPr>
          <p:spPr>
            <a:xfrm rot="5400000">
              <a:off x="1372575" y="3348006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" name="Google Shape;223;p27"/>
          <p:cNvGrpSpPr/>
          <p:nvPr/>
        </p:nvGrpSpPr>
        <p:grpSpPr>
          <a:xfrm flipH="1">
            <a:off x="-331272" y="-327975"/>
            <a:ext cx="1151175" cy="1161400"/>
            <a:chOff x="8289875" y="-327975"/>
            <a:chExt cx="1151175" cy="1161400"/>
          </a:xfrm>
        </p:grpSpPr>
        <p:sp>
          <p:nvSpPr>
            <p:cNvPr id="224" name="Google Shape;224;p27"/>
            <p:cNvSpPr/>
            <p:nvPr/>
          </p:nvSpPr>
          <p:spPr>
            <a:xfrm>
              <a:off x="8289875" y="-327975"/>
              <a:ext cx="927600" cy="9276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7"/>
            <p:cNvSpPr/>
            <p:nvPr/>
          </p:nvSpPr>
          <p:spPr>
            <a:xfrm>
              <a:off x="8513450" y="-94175"/>
              <a:ext cx="927600" cy="9276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9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1100" y="-9025"/>
            <a:ext cx="9295200" cy="522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" name="Google Shape;228;p28"/>
          <p:cNvGrpSpPr/>
          <p:nvPr/>
        </p:nvGrpSpPr>
        <p:grpSpPr>
          <a:xfrm>
            <a:off x="7967475" y="391425"/>
            <a:ext cx="913063" cy="297142"/>
            <a:chOff x="729062" y="3320425"/>
            <a:chExt cx="913063" cy="297142"/>
          </a:xfrm>
        </p:grpSpPr>
        <p:sp>
          <p:nvSpPr>
            <p:cNvPr id="229" name="Google Shape;229;p28"/>
            <p:cNvSpPr/>
            <p:nvPr/>
          </p:nvSpPr>
          <p:spPr>
            <a:xfrm rot="5400000">
              <a:off x="709412" y="3340075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8"/>
            <p:cNvSpPr/>
            <p:nvPr/>
          </p:nvSpPr>
          <p:spPr>
            <a:xfrm rot="5400000">
              <a:off x="1040994" y="3348017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8"/>
            <p:cNvSpPr/>
            <p:nvPr/>
          </p:nvSpPr>
          <p:spPr>
            <a:xfrm rot="5400000">
              <a:off x="1372575" y="3348006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3" name="Google Shape;233;p28"/>
          <p:cNvSpPr txBox="1"/>
          <p:nvPr>
            <p:ph idx="2" type="title"/>
          </p:nvPr>
        </p:nvSpPr>
        <p:spPr>
          <a:xfrm>
            <a:off x="720000" y="3523804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4" name="Google Shape;234;p28"/>
          <p:cNvSpPr txBox="1"/>
          <p:nvPr>
            <p:ph idx="1" type="subTitle"/>
          </p:nvPr>
        </p:nvSpPr>
        <p:spPr>
          <a:xfrm>
            <a:off x="720000" y="3957929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28"/>
          <p:cNvSpPr txBox="1"/>
          <p:nvPr>
            <p:ph idx="3" type="title"/>
          </p:nvPr>
        </p:nvSpPr>
        <p:spPr>
          <a:xfrm>
            <a:off x="3403800" y="3523804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6" name="Google Shape;236;p28"/>
          <p:cNvSpPr txBox="1"/>
          <p:nvPr>
            <p:ph idx="4" type="subTitle"/>
          </p:nvPr>
        </p:nvSpPr>
        <p:spPr>
          <a:xfrm>
            <a:off x="3403800" y="3957929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28"/>
          <p:cNvSpPr txBox="1"/>
          <p:nvPr>
            <p:ph idx="5" type="title"/>
          </p:nvPr>
        </p:nvSpPr>
        <p:spPr>
          <a:xfrm>
            <a:off x="6087600" y="3523804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8" name="Google Shape;238;p28"/>
          <p:cNvSpPr txBox="1"/>
          <p:nvPr>
            <p:ph idx="6" type="subTitle"/>
          </p:nvPr>
        </p:nvSpPr>
        <p:spPr>
          <a:xfrm>
            <a:off x="6087600" y="3957929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28"/>
          <p:cNvSpPr txBox="1"/>
          <p:nvPr>
            <p:ph hasCustomPrompt="1" idx="7" type="title"/>
          </p:nvPr>
        </p:nvSpPr>
        <p:spPr>
          <a:xfrm>
            <a:off x="1124666" y="1501175"/>
            <a:ext cx="8463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40" name="Google Shape;240;p28"/>
          <p:cNvSpPr txBox="1"/>
          <p:nvPr>
            <p:ph hasCustomPrompt="1" idx="8" type="title"/>
          </p:nvPr>
        </p:nvSpPr>
        <p:spPr>
          <a:xfrm>
            <a:off x="3746221" y="1501175"/>
            <a:ext cx="9252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1" name="Google Shape;241;p28"/>
          <p:cNvSpPr txBox="1"/>
          <p:nvPr>
            <p:ph hasCustomPrompt="1" idx="9" type="title"/>
          </p:nvPr>
        </p:nvSpPr>
        <p:spPr>
          <a:xfrm>
            <a:off x="6419637" y="1501175"/>
            <a:ext cx="9252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42" name="Google Shape;242;p28"/>
          <p:cNvGrpSpPr/>
          <p:nvPr/>
        </p:nvGrpSpPr>
        <p:grpSpPr>
          <a:xfrm flipH="1">
            <a:off x="-331272" y="-327975"/>
            <a:ext cx="1151175" cy="1161400"/>
            <a:chOff x="8289875" y="-327975"/>
            <a:chExt cx="1151175" cy="1161400"/>
          </a:xfrm>
        </p:grpSpPr>
        <p:sp>
          <p:nvSpPr>
            <p:cNvPr id="243" name="Google Shape;243;p28"/>
            <p:cNvSpPr/>
            <p:nvPr/>
          </p:nvSpPr>
          <p:spPr>
            <a:xfrm>
              <a:off x="8289875" y="-327975"/>
              <a:ext cx="927600" cy="9276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8513450" y="-94175"/>
              <a:ext cx="927600" cy="9276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7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1487" y="-23337"/>
            <a:ext cx="9226973" cy="519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48" name="Google Shape;248;p29"/>
          <p:cNvGrpSpPr/>
          <p:nvPr/>
        </p:nvGrpSpPr>
        <p:grpSpPr>
          <a:xfrm>
            <a:off x="7967458" y="4454925"/>
            <a:ext cx="913063" cy="297142"/>
            <a:chOff x="729062" y="3320425"/>
            <a:chExt cx="913063" cy="297142"/>
          </a:xfrm>
        </p:grpSpPr>
        <p:sp>
          <p:nvSpPr>
            <p:cNvPr id="249" name="Google Shape;249;p29"/>
            <p:cNvSpPr/>
            <p:nvPr/>
          </p:nvSpPr>
          <p:spPr>
            <a:xfrm rot="5400000">
              <a:off x="709412" y="3340075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9"/>
            <p:cNvSpPr/>
            <p:nvPr/>
          </p:nvSpPr>
          <p:spPr>
            <a:xfrm rot="5400000">
              <a:off x="1040994" y="3348017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9"/>
            <p:cNvSpPr/>
            <p:nvPr/>
          </p:nvSpPr>
          <p:spPr>
            <a:xfrm rot="5400000">
              <a:off x="1372575" y="3348006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" name="Google Shape;252;p29"/>
          <p:cNvGrpSpPr/>
          <p:nvPr/>
        </p:nvGrpSpPr>
        <p:grpSpPr>
          <a:xfrm flipH="1">
            <a:off x="-331272" y="-327975"/>
            <a:ext cx="1151175" cy="1161400"/>
            <a:chOff x="8289875" y="-327975"/>
            <a:chExt cx="1151175" cy="1161400"/>
          </a:xfrm>
        </p:grpSpPr>
        <p:sp>
          <p:nvSpPr>
            <p:cNvPr id="253" name="Google Shape;253;p29"/>
            <p:cNvSpPr/>
            <p:nvPr/>
          </p:nvSpPr>
          <p:spPr>
            <a:xfrm>
              <a:off x="8289875" y="-327975"/>
              <a:ext cx="927600" cy="9276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9"/>
            <p:cNvSpPr/>
            <p:nvPr/>
          </p:nvSpPr>
          <p:spPr>
            <a:xfrm>
              <a:off x="8513450" y="-94175"/>
              <a:ext cx="927600" cy="9276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_1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41487" y="-23337"/>
            <a:ext cx="9226973" cy="5190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7" name="Google Shape;257;p30"/>
          <p:cNvGrpSpPr/>
          <p:nvPr/>
        </p:nvGrpSpPr>
        <p:grpSpPr>
          <a:xfrm>
            <a:off x="263471" y="391425"/>
            <a:ext cx="913063" cy="297142"/>
            <a:chOff x="729062" y="3320425"/>
            <a:chExt cx="913063" cy="297142"/>
          </a:xfrm>
        </p:grpSpPr>
        <p:sp>
          <p:nvSpPr>
            <p:cNvPr id="258" name="Google Shape;258;p30"/>
            <p:cNvSpPr/>
            <p:nvPr/>
          </p:nvSpPr>
          <p:spPr>
            <a:xfrm rot="5400000">
              <a:off x="709412" y="3340075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0"/>
            <p:cNvSpPr/>
            <p:nvPr/>
          </p:nvSpPr>
          <p:spPr>
            <a:xfrm rot="5400000">
              <a:off x="1040994" y="3348017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0"/>
            <p:cNvSpPr/>
            <p:nvPr/>
          </p:nvSpPr>
          <p:spPr>
            <a:xfrm rot="5400000">
              <a:off x="1372575" y="3348006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30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1487" y="-23337"/>
            <a:ext cx="9226973" cy="519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grpSp>
        <p:nvGrpSpPr>
          <p:cNvPr id="21" name="Google Shape;21;p4"/>
          <p:cNvGrpSpPr/>
          <p:nvPr/>
        </p:nvGrpSpPr>
        <p:grpSpPr>
          <a:xfrm>
            <a:off x="7600387" y="4603375"/>
            <a:ext cx="913063" cy="297142"/>
            <a:chOff x="729062" y="3320425"/>
            <a:chExt cx="913063" cy="297142"/>
          </a:xfrm>
        </p:grpSpPr>
        <p:sp>
          <p:nvSpPr>
            <p:cNvPr id="22" name="Google Shape;22;p4"/>
            <p:cNvSpPr/>
            <p:nvPr/>
          </p:nvSpPr>
          <p:spPr>
            <a:xfrm rot="5400000">
              <a:off x="709412" y="3340075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4"/>
            <p:cNvSpPr/>
            <p:nvPr/>
          </p:nvSpPr>
          <p:spPr>
            <a:xfrm rot="5400000">
              <a:off x="1040994" y="3348017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 rot="5400000">
              <a:off x="1372575" y="3348006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" name="Google Shape;25;p4"/>
          <p:cNvGrpSpPr/>
          <p:nvPr/>
        </p:nvGrpSpPr>
        <p:grpSpPr>
          <a:xfrm>
            <a:off x="8289875" y="-327975"/>
            <a:ext cx="1151175" cy="1161400"/>
            <a:chOff x="8289875" y="-327975"/>
            <a:chExt cx="1151175" cy="1161400"/>
          </a:xfrm>
        </p:grpSpPr>
        <p:sp>
          <p:nvSpPr>
            <p:cNvPr id="26" name="Google Shape;26;p4"/>
            <p:cNvSpPr/>
            <p:nvPr/>
          </p:nvSpPr>
          <p:spPr>
            <a:xfrm>
              <a:off x="8289875" y="-327975"/>
              <a:ext cx="927600" cy="9276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8513450" y="-94175"/>
              <a:ext cx="927600" cy="9276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1100" y="-9025"/>
            <a:ext cx="9295200" cy="52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1"/>
          <p:cNvSpPr txBox="1"/>
          <p:nvPr>
            <p:ph type="ctrTitle"/>
          </p:nvPr>
        </p:nvSpPr>
        <p:spPr>
          <a:xfrm>
            <a:off x="4572000" y="658275"/>
            <a:ext cx="38649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i="1" sz="5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5" name="Google Shape;265;p31"/>
          <p:cNvSpPr txBox="1"/>
          <p:nvPr>
            <p:ph idx="1" type="subTitle"/>
          </p:nvPr>
        </p:nvSpPr>
        <p:spPr>
          <a:xfrm>
            <a:off x="4572003" y="1552150"/>
            <a:ext cx="3864900" cy="13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6" name="Google Shape;266;p31"/>
          <p:cNvSpPr txBox="1"/>
          <p:nvPr>
            <p:ph idx="2" type="subTitle"/>
          </p:nvPr>
        </p:nvSpPr>
        <p:spPr>
          <a:xfrm>
            <a:off x="4572000" y="3509925"/>
            <a:ext cx="38649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31"/>
          <p:cNvSpPr txBox="1"/>
          <p:nvPr/>
        </p:nvSpPr>
        <p:spPr>
          <a:xfrm>
            <a:off x="4845350" y="4000800"/>
            <a:ext cx="33213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and infographics &amp; images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270" name="Google Shape;27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41487" y="-23337"/>
            <a:ext cx="9226973" cy="519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2_1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273" name="Google Shape;273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1100" y="-9025"/>
            <a:ext cx="9295200" cy="522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2_1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276" name="Google Shape;276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91100" y="-9025"/>
            <a:ext cx="9295200" cy="522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2_1_1_1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279" name="Google Shape;279;p35"/>
          <p:cNvPicPr preferRelativeResize="0"/>
          <p:nvPr/>
        </p:nvPicPr>
        <p:blipFill rotWithShape="1">
          <a:blip r:embed="rId2">
            <a:alphaModFix/>
          </a:blip>
          <a:srcRect b="6733" l="8742" r="0" t="0"/>
          <a:stretch/>
        </p:blipFill>
        <p:spPr>
          <a:xfrm flipH="1" rot="10800000">
            <a:off x="-16200" y="-37375"/>
            <a:ext cx="9220301" cy="525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1487" y="-23337"/>
            <a:ext cx="9226973" cy="519017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1236652" y="3907750"/>
            <a:ext cx="30171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subTitle"/>
          </p:nvPr>
        </p:nvSpPr>
        <p:spPr>
          <a:xfrm>
            <a:off x="4891527" y="3907750"/>
            <a:ext cx="30171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3" type="subTitle"/>
          </p:nvPr>
        </p:nvSpPr>
        <p:spPr>
          <a:xfrm>
            <a:off x="1291400" y="3477125"/>
            <a:ext cx="2907600" cy="53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4" type="subTitle"/>
          </p:nvPr>
        </p:nvSpPr>
        <p:spPr>
          <a:xfrm>
            <a:off x="4946275" y="3477125"/>
            <a:ext cx="2907600" cy="53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35" name="Google Shape;35;p5"/>
          <p:cNvGrpSpPr/>
          <p:nvPr/>
        </p:nvGrpSpPr>
        <p:grpSpPr>
          <a:xfrm flipH="1">
            <a:off x="-331272" y="-327975"/>
            <a:ext cx="1151175" cy="1161400"/>
            <a:chOff x="8289875" y="-327975"/>
            <a:chExt cx="1151175" cy="1161400"/>
          </a:xfrm>
        </p:grpSpPr>
        <p:sp>
          <p:nvSpPr>
            <p:cNvPr id="36" name="Google Shape;36;p5"/>
            <p:cNvSpPr/>
            <p:nvPr/>
          </p:nvSpPr>
          <p:spPr>
            <a:xfrm>
              <a:off x="8289875" y="-327975"/>
              <a:ext cx="927600" cy="9276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8513450" y="-94175"/>
              <a:ext cx="927600" cy="9276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41487" y="-23337"/>
            <a:ext cx="9226973" cy="5190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" name="Google Shape;40;p6"/>
          <p:cNvGrpSpPr/>
          <p:nvPr/>
        </p:nvGrpSpPr>
        <p:grpSpPr>
          <a:xfrm>
            <a:off x="263462" y="391425"/>
            <a:ext cx="913063" cy="297142"/>
            <a:chOff x="729062" y="3320425"/>
            <a:chExt cx="913063" cy="297142"/>
          </a:xfrm>
        </p:grpSpPr>
        <p:sp>
          <p:nvSpPr>
            <p:cNvPr id="41" name="Google Shape;41;p6"/>
            <p:cNvSpPr/>
            <p:nvPr/>
          </p:nvSpPr>
          <p:spPr>
            <a:xfrm rot="5400000">
              <a:off x="709412" y="3340075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6"/>
            <p:cNvSpPr/>
            <p:nvPr/>
          </p:nvSpPr>
          <p:spPr>
            <a:xfrm rot="5400000">
              <a:off x="1040994" y="3348017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6"/>
            <p:cNvSpPr/>
            <p:nvPr/>
          </p:nvSpPr>
          <p:spPr>
            <a:xfrm rot="5400000">
              <a:off x="1372575" y="3348006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" name="Google Shape;44;p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5" name="Google Shape;45;p6"/>
          <p:cNvGrpSpPr/>
          <p:nvPr/>
        </p:nvGrpSpPr>
        <p:grpSpPr>
          <a:xfrm>
            <a:off x="8289875" y="-327975"/>
            <a:ext cx="1151175" cy="1161400"/>
            <a:chOff x="8289875" y="-327975"/>
            <a:chExt cx="1151175" cy="1161400"/>
          </a:xfrm>
        </p:grpSpPr>
        <p:sp>
          <p:nvSpPr>
            <p:cNvPr id="46" name="Google Shape;46;p6"/>
            <p:cNvSpPr/>
            <p:nvPr/>
          </p:nvSpPr>
          <p:spPr>
            <a:xfrm>
              <a:off x="8289875" y="-327975"/>
              <a:ext cx="927600" cy="9276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8513450" y="-94175"/>
              <a:ext cx="927600" cy="9276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41487" y="-23337"/>
            <a:ext cx="9226973" cy="519017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 txBox="1"/>
          <p:nvPr>
            <p:ph type="title"/>
          </p:nvPr>
        </p:nvSpPr>
        <p:spPr>
          <a:xfrm>
            <a:off x="720000" y="543950"/>
            <a:ext cx="6117900" cy="5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720000" y="1963475"/>
            <a:ext cx="4227900" cy="26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91100" y="-9025"/>
            <a:ext cx="9295200" cy="52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"/>
          <p:cNvSpPr txBox="1"/>
          <p:nvPr>
            <p:ph type="title"/>
          </p:nvPr>
        </p:nvSpPr>
        <p:spPr>
          <a:xfrm>
            <a:off x="1922425" y="3187375"/>
            <a:ext cx="52983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55" name="Google Shape;55;p8"/>
          <p:cNvSpPr/>
          <p:nvPr/>
        </p:nvSpPr>
        <p:spPr>
          <a:xfrm>
            <a:off x="-198445" y="3817613"/>
            <a:ext cx="1070700" cy="1070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-456547" y="3547705"/>
            <a:ext cx="1070700" cy="1070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8"/>
          <p:cNvSpPr/>
          <p:nvPr/>
        </p:nvSpPr>
        <p:spPr>
          <a:xfrm>
            <a:off x="8541061" y="542608"/>
            <a:ext cx="1070700" cy="1070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8"/>
          <p:cNvSpPr/>
          <p:nvPr/>
        </p:nvSpPr>
        <p:spPr>
          <a:xfrm>
            <a:off x="8282960" y="272699"/>
            <a:ext cx="1070700" cy="1070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91100" y="-9025"/>
            <a:ext cx="9295200" cy="52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9"/>
          <p:cNvSpPr txBox="1"/>
          <p:nvPr>
            <p:ph type="title"/>
          </p:nvPr>
        </p:nvSpPr>
        <p:spPr>
          <a:xfrm>
            <a:off x="720000" y="874825"/>
            <a:ext cx="3336300" cy="7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720000" y="1716615"/>
            <a:ext cx="3336300" cy="21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0"/>
          <p:cNvPicPr preferRelativeResize="0"/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 rot="10800000">
            <a:off x="-41487" y="-23337"/>
            <a:ext cx="9226973" cy="51901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0"/>
          <p:cNvSpPr txBox="1"/>
          <p:nvPr>
            <p:ph type="title"/>
          </p:nvPr>
        </p:nvSpPr>
        <p:spPr>
          <a:xfrm>
            <a:off x="720000" y="3958275"/>
            <a:ext cx="7704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1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codelearn.io/sharing/windowsh-va-ham-dinh-dang-console-p1" TargetMode="External"/><Relationship Id="rId4" Type="http://schemas.openxmlformats.org/officeDocument/2006/relationships/hyperlink" Target="https://codelearn.io/sharing/windowsh-ham-dinh-dang-noi-dung-console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6"/>
          <p:cNvSpPr/>
          <p:nvPr/>
        </p:nvSpPr>
        <p:spPr>
          <a:xfrm>
            <a:off x="1445375" y="1387529"/>
            <a:ext cx="6371422" cy="7084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1">
                <a:ln cap="flat" cmpd="sng" w="19050">
                  <a:solidFill>
                    <a:srgbClr val="FFD966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ontserrat;900"/>
              </a:rPr>
              <a:t>GAME CARO</a:t>
            </a:r>
          </a:p>
        </p:txBody>
      </p:sp>
      <p:sp>
        <p:nvSpPr>
          <p:cNvPr id="285" name="Google Shape;285;p36"/>
          <p:cNvSpPr txBox="1"/>
          <p:nvPr/>
        </p:nvSpPr>
        <p:spPr>
          <a:xfrm>
            <a:off x="755063" y="1191412"/>
            <a:ext cx="7704000" cy="9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GAME CARO</a:t>
            </a:r>
            <a:endParaRPr i="1" sz="7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86" name="Google Shape;286;p36"/>
          <p:cNvGrpSpPr/>
          <p:nvPr/>
        </p:nvGrpSpPr>
        <p:grpSpPr>
          <a:xfrm>
            <a:off x="4115462" y="2282425"/>
            <a:ext cx="913063" cy="297142"/>
            <a:chOff x="729062" y="3320425"/>
            <a:chExt cx="913063" cy="297142"/>
          </a:xfrm>
        </p:grpSpPr>
        <p:sp>
          <p:nvSpPr>
            <p:cNvPr id="287" name="Google Shape;287;p36"/>
            <p:cNvSpPr/>
            <p:nvPr/>
          </p:nvSpPr>
          <p:spPr>
            <a:xfrm rot="5400000">
              <a:off x="709412" y="3340075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6"/>
            <p:cNvSpPr/>
            <p:nvPr/>
          </p:nvSpPr>
          <p:spPr>
            <a:xfrm rot="5400000">
              <a:off x="1040994" y="3348017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6"/>
            <p:cNvSpPr/>
            <p:nvPr/>
          </p:nvSpPr>
          <p:spPr>
            <a:xfrm rot="5400000">
              <a:off x="1372575" y="3348006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36"/>
          <p:cNvSpPr/>
          <p:nvPr/>
        </p:nvSpPr>
        <p:spPr>
          <a:xfrm>
            <a:off x="1584450" y="3563125"/>
            <a:ext cx="6079800" cy="2309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NHÓM 8: 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1753097 - Lê Nguyễn Minh Tâm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19127360 - Dương Thị Xuân Diệu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19127333 - Nguyễn Trung Anh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1" name="Google Shape;291;p36"/>
          <p:cNvSpPr/>
          <p:nvPr/>
        </p:nvSpPr>
        <p:spPr>
          <a:xfrm>
            <a:off x="4905400" y="3025675"/>
            <a:ext cx="2124600" cy="2523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    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  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   GIẢNG VIÊN: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Trương Toàn Thịnh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5"/>
          <p:cNvSpPr/>
          <p:nvPr/>
        </p:nvSpPr>
        <p:spPr>
          <a:xfrm>
            <a:off x="458975" y="573950"/>
            <a:ext cx="5397000" cy="4010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5"/>
          <p:cNvSpPr txBox="1"/>
          <p:nvPr>
            <p:ph idx="4294967295" type="title"/>
          </p:nvPr>
        </p:nvSpPr>
        <p:spPr>
          <a:xfrm>
            <a:off x="5855775" y="2044975"/>
            <a:ext cx="3336300" cy="12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GIAO DIỆN</a:t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MÀN HÌNH </a:t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LƯỢT CHƠI CỦA NGƯỜI THỨ </a:t>
            </a:r>
            <a:r>
              <a:rPr lang="en" sz="2400"/>
              <a:t>HAI</a:t>
            </a:r>
            <a:r>
              <a:rPr lang="en" sz="2400"/>
              <a:t> “O”</a:t>
            </a:r>
            <a:endParaRPr sz="2400"/>
          </a:p>
        </p:txBody>
      </p:sp>
      <p:pic>
        <p:nvPicPr>
          <p:cNvPr id="400" name="Google Shape;40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375" y="494125"/>
            <a:ext cx="5347627" cy="4240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6"/>
          <p:cNvSpPr/>
          <p:nvPr/>
        </p:nvSpPr>
        <p:spPr>
          <a:xfrm>
            <a:off x="1622825" y="463175"/>
            <a:ext cx="4888800" cy="4290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6"/>
          <p:cNvSpPr txBox="1"/>
          <p:nvPr>
            <p:ph idx="4294967295" type="title"/>
          </p:nvPr>
        </p:nvSpPr>
        <p:spPr>
          <a:xfrm>
            <a:off x="6393875" y="2122350"/>
            <a:ext cx="2673000" cy="12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TÍNH NĂNG  </a:t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Save Game</a:t>
            </a:r>
            <a:endParaRPr sz="2400"/>
          </a:p>
        </p:txBody>
      </p:sp>
      <p:pic>
        <p:nvPicPr>
          <p:cNvPr id="407" name="Google Shape;40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350" y="381950"/>
            <a:ext cx="5750426" cy="4452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7"/>
          <p:cNvSpPr/>
          <p:nvPr/>
        </p:nvSpPr>
        <p:spPr>
          <a:xfrm>
            <a:off x="1134350" y="419225"/>
            <a:ext cx="4833900" cy="4377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3" name="Google Shape;41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700" y="211688"/>
            <a:ext cx="5083176" cy="47201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4" name="Google Shape;414;p47"/>
          <p:cNvSpPr txBox="1"/>
          <p:nvPr>
            <p:ph idx="4294967295" type="title"/>
          </p:nvPr>
        </p:nvSpPr>
        <p:spPr>
          <a:xfrm>
            <a:off x="6393875" y="2122350"/>
            <a:ext cx="2673000" cy="12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TÍNH NĂNG  </a:t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Save Game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8"/>
          <p:cNvSpPr/>
          <p:nvPr/>
        </p:nvSpPr>
        <p:spPr>
          <a:xfrm>
            <a:off x="1286750" y="571625"/>
            <a:ext cx="4936200" cy="4231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8"/>
          <p:cNvSpPr txBox="1"/>
          <p:nvPr>
            <p:ph idx="4294967295" type="title"/>
          </p:nvPr>
        </p:nvSpPr>
        <p:spPr>
          <a:xfrm>
            <a:off x="6546275" y="2122350"/>
            <a:ext cx="2673000" cy="12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TÍNH NĂNG </a:t>
            </a:r>
            <a:r>
              <a:rPr lang="en" sz="3700"/>
              <a:t> </a:t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Save Game</a:t>
            </a:r>
            <a:endParaRPr sz="2400"/>
          </a:p>
        </p:txBody>
      </p:sp>
      <p:pic>
        <p:nvPicPr>
          <p:cNvPr id="421" name="Google Shape;42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360338"/>
            <a:ext cx="5881349" cy="45752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9"/>
          <p:cNvSpPr/>
          <p:nvPr/>
        </p:nvSpPr>
        <p:spPr>
          <a:xfrm>
            <a:off x="1224350" y="457500"/>
            <a:ext cx="4936200" cy="4231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9"/>
          <p:cNvSpPr txBox="1"/>
          <p:nvPr>
            <p:ph idx="4294967295" type="title"/>
          </p:nvPr>
        </p:nvSpPr>
        <p:spPr>
          <a:xfrm>
            <a:off x="6546275" y="2122350"/>
            <a:ext cx="2673000" cy="12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TÍNH NĂNG  </a:t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Load </a:t>
            </a:r>
            <a:r>
              <a:rPr lang="en" sz="2400"/>
              <a:t>Game</a:t>
            </a:r>
            <a:endParaRPr sz="2400"/>
          </a:p>
        </p:txBody>
      </p:sp>
      <p:pic>
        <p:nvPicPr>
          <p:cNvPr id="428" name="Google Shape;42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050" y="182075"/>
            <a:ext cx="4936198" cy="478265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0"/>
          <p:cNvSpPr/>
          <p:nvPr/>
        </p:nvSpPr>
        <p:spPr>
          <a:xfrm>
            <a:off x="1071950" y="457500"/>
            <a:ext cx="4936200" cy="4231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50"/>
          <p:cNvSpPr txBox="1"/>
          <p:nvPr>
            <p:ph idx="4294967295" type="title"/>
          </p:nvPr>
        </p:nvSpPr>
        <p:spPr>
          <a:xfrm>
            <a:off x="6546275" y="2122350"/>
            <a:ext cx="2673000" cy="12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TÍNH NĂNG  </a:t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Load Game</a:t>
            </a:r>
            <a:endParaRPr sz="2400"/>
          </a:p>
        </p:txBody>
      </p:sp>
      <p:pic>
        <p:nvPicPr>
          <p:cNvPr id="435" name="Google Shape;43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800" y="216175"/>
            <a:ext cx="4936201" cy="471114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1"/>
          <p:cNvSpPr/>
          <p:nvPr/>
        </p:nvSpPr>
        <p:spPr>
          <a:xfrm>
            <a:off x="1721525" y="626100"/>
            <a:ext cx="4878600" cy="4032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51"/>
          <p:cNvSpPr txBox="1"/>
          <p:nvPr>
            <p:ph idx="4294967295" type="title"/>
          </p:nvPr>
        </p:nvSpPr>
        <p:spPr>
          <a:xfrm>
            <a:off x="6546275" y="2122350"/>
            <a:ext cx="2673000" cy="12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TÍNH NĂNG  </a:t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Undo</a:t>
            </a:r>
            <a:endParaRPr sz="2400"/>
          </a:p>
        </p:txBody>
      </p:sp>
      <p:pic>
        <p:nvPicPr>
          <p:cNvPr id="442" name="Google Shape;44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650" y="422150"/>
            <a:ext cx="6092449" cy="44398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2"/>
          <p:cNvSpPr/>
          <p:nvPr/>
        </p:nvSpPr>
        <p:spPr>
          <a:xfrm>
            <a:off x="1601075" y="594600"/>
            <a:ext cx="4945200" cy="4095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52"/>
          <p:cNvSpPr txBox="1"/>
          <p:nvPr>
            <p:ph idx="4294967295" type="title"/>
          </p:nvPr>
        </p:nvSpPr>
        <p:spPr>
          <a:xfrm>
            <a:off x="6546275" y="2122350"/>
            <a:ext cx="2673000" cy="12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TÍNH NĂNG  </a:t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Undo</a:t>
            </a:r>
            <a:endParaRPr sz="2400"/>
          </a:p>
        </p:txBody>
      </p:sp>
      <p:pic>
        <p:nvPicPr>
          <p:cNvPr id="449" name="Google Shape;44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050" y="416800"/>
            <a:ext cx="5637399" cy="445058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3"/>
          <p:cNvSpPr/>
          <p:nvPr/>
        </p:nvSpPr>
        <p:spPr>
          <a:xfrm>
            <a:off x="806100" y="196400"/>
            <a:ext cx="7852200" cy="3188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53"/>
          <p:cNvSpPr txBox="1"/>
          <p:nvPr>
            <p:ph idx="4294967295" type="title"/>
          </p:nvPr>
        </p:nvSpPr>
        <p:spPr>
          <a:xfrm>
            <a:off x="2447300" y="3673375"/>
            <a:ext cx="4373700" cy="12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TÍNH NĂNG  </a:t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Undo</a:t>
            </a:r>
            <a:endParaRPr sz="2400"/>
          </a:p>
        </p:txBody>
      </p:sp>
      <p:pic>
        <p:nvPicPr>
          <p:cNvPr id="456" name="Google Shape;45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50" y="316001"/>
            <a:ext cx="8334801" cy="3188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4"/>
          <p:cNvSpPr/>
          <p:nvPr/>
        </p:nvSpPr>
        <p:spPr>
          <a:xfrm>
            <a:off x="1296275" y="594600"/>
            <a:ext cx="4945200" cy="4095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54"/>
          <p:cNvSpPr txBox="1"/>
          <p:nvPr>
            <p:ph idx="4294967295" type="title"/>
          </p:nvPr>
        </p:nvSpPr>
        <p:spPr>
          <a:xfrm>
            <a:off x="6397500" y="2063875"/>
            <a:ext cx="2673000" cy="12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HIỆU ỨNG </a:t>
            </a:r>
            <a:r>
              <a:rPr lang="en" sz="3700"/>
              <a:t> </a:t>
            </a:r>
            <a:endParaRPr sz="2400"/>
          </a:p>
        </p:txBody>
      </p:sp>
      <p:pic>
        <p:nvPicPr>
          <p:cNvPr id="463" name="Google Shape;46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75" y="268332"/>
            <a:ext cx="5895699" cy="4577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/>
          <p:nvPr/>
        </p:nvSpPr>
        <p:spPr>
          <a:xfrm>
            <a:off x="1677575" y="2419036"/>
            <a:ext cx="203700" cy="203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7"/>
          <p:cNvSpPr/>
          <p:nvPr/>
        </p:nvSpPr>
        <p:spPr>
          <a:xfrm>
            <a:off x="4468374" y="3150411"/>
            <a:ext cx="203700" cy="203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7"/>
          <p:cNvSpPr/>
          <p:nvPr/>
        </p:nvSpPr>
        <p:spPr>
          <a:xfrm>
            <a:off x="7276925" y="2419036"/>
            <a:ext cx="203700" cy="203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7"/>
          <p:cNvSpPr/>
          <p:nvPr/>
        </p:nvSpPr>
        <p:spPr>
          <a:xfrm>
            <a:off x="4024971" y="3593173"/>
            <a:ext cx="1136226" cy="65749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1">
                <a:ln cap="flat" cmpd="sng" w="1905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ontserrat;900"/>
              </a:rPr>
              <a:t>02</a:t>
            </a:r>
          </a:p>
        </p:txBody>
      </p:sp>
      <p:sp>
        <p:nvSpPr>
          <p:cNvPr id="300" name="Google Shape;300;p37"/>
          <p:cNvSpPr/>
          <p:nvPr/>
        </p:nvSpPr>
        <p:spPr>
          <a:xfrm>
            <a:off x="1313704" y="1565555"/>
            <a:ext cx="980837" cy="65749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1">
                <a:ln cap="flat" cmpd="sng" w="1905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ontserrat;900"/>
              </a:rPr>
              <a:t>01</a:t>
            </a:r>
          </a:p>
        </p:txBody>
      </p:sp>
      <p:sp>
        <p:nvSpPr>
          <p:cNvPr id="301" name="Google Shape;301;p37"/>
          <p:cNvSpPr/>
          <p:nvPr/>
        </p:nvSpPr>
        <p:spPr>
          <a:xfrm>
            <a:off x="6830202" y="1565555"/>
            <a:ext cx="1152394" cy="65749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1">
                <a:ln cap="flat" cmpd="sng" w="1905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ontserrat;900"/>
              </a:rPr>
              <a:t>03</a:t>
            </a:r>
          </a:p>
        </p:txBody>
      </p:sp>
      <p:cxnSp>
        <p:nvCxnSpPr>
          <p:cNvPr id="302" name="Google Shape;302;p37"/>
          <p:cNvCxnSpPr/>
          <p:nvPr/>
        </p:nvCxnSpPr>
        <p:spPr>
          <a:xfrm>
            <a:off x="727475" y="2889436"/>
            <a:ext cx="7715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303" name="Google Shape;303;p37"/>
          <p:cNvSpPr txBox="1"/>
          <p:nvPr>
            <p:ph idx="4294967295" type="subTitle"/>
          </p:nvPr>
        </p:nvSpPr>
        <p:spPr>
          <a:xfrm>
            <a:off x="727477" y="3002070"/>
            <a:ext cx="21039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Montserrat"/>
                <a:ea typeface="Montserrat"/>
                <a:cs typeface="Montserrat"/>
                <a:sym typeface="Montserrat"/>
              </a:rPr>
              <a:t>NGUỒN THAM KHẢO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Google Shape;304;p37"/>
          <p:cNvSpPr txBox="1"/>
          <p:nvPr>
            <p:ph idx="4294967295" type="subTitle"/>
          </p:nvPr>
        </p:nvSpPr>
        <p:spPr>
          <a:xfrm>
            <a:off x="3520050" y="1754746"/>
            <a:ext cx="21039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Montserrat"/>
                <a:ea typeface="Montserrat"/>
                <a:cs typeface="Montserrat"/>
                <a:sym typeface="Montserrat"/>
              </a:rPr>
              <a:t>VIDEO DEMO GAME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" name="Google Shape;305;p37"/>
          <p:cNvSpPr txBox="1"/>
          <p:nvPr>
            <p:ph idx="4294967295" type="subTitle"/>
          </p:nvPr>
        </p:nvSpPr>
        <p:spPr>
          <a:xfrm>
            <a:off x="6326825" y="3002075"/>
            <a:ext cx="2418000" cy="13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Montserrat"/>
                <a:ea typeface="Montserrat"/>
                <a:cs typeface="Montserrat"/>
                <a:sym typeface="Montserrat"/>
              </a:rPr>
              <a:t>CHI TIẾT 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Montserrat"/>
                <a:ea typeface="Montserrat"/>
                <a:cs typeface="Montserrat"/>
                <a:sym typeface="Montserrat"/>
              </a:rPr>
              <a:t>VỀ MÃ NGUỒN VÀ GIAO DIỆN GAME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6" name="Google Shape;306;p37"/>
          <p:cNvCxnSpPr/>
          <p:nvPr/>
        </p:nvCxnSpPr>
        <p:spPr>
          <a:xfrm rot="10800000">
            <a:off x="1779425" y="2622728"/>
            <a:ext cx="0" cy="266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" name="Google Shape;307;p37"/>
          <p:cNvCxnSpPr>
            <a:endCxn id="297" idx="0"/>
          </p:cNvCxnSpPr>
          <p:nvPr/>
        </p:nvCxnSpPr>
        <p:spPr>
          <a:xfrm>
            <a:off x="4570224" y="2890311"/>
            <a:ext cx="0" cy="260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" name="Google Shape;308;p37"/>
          <p:cNvCxnSpPr/>
          <p:nvPr/>
        </p:nvCxnSpPr>
        <p:spPr>
          <a:xfrm rot="10800000">
            <a:off x="7378775" y="2622728"/>
            <a:ext cx="0" cy="266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9" name="Google Shape;309;p37"/>
          <p:cNvSpPr/>
          <p:nvPr/>
        </p:nvSpPr>
        <p:spPr>
          <a:xfrm>
            <a:off x="1268858" y="1526107"/>
            <a:ext cx="980837" cy="65749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1">
                <a:ln>
                  <a:noFill/>
                </a:ln>
                <a:solidFill>
                  <a:schemeClr val="lt1"/>
                </a:solidFill>
                <a:latin typeface="Montserrat;900"/>
              </a:rPr>
              <a:t>01</a:t>
            </a:r>
          </a:p>
        </p:txBody>
      </p:sp>
      <p:sp>
        <p:nvSpPr>
          <p:cNvPr id="310" name="Google Shape;310;p37"/>
          <p:cNvSpPr/>
          <p:nvPr/>
        </p:nvSpPr>
        <p:spPr>
          <a:xfrm>
            <a:off x="6782856" y="1526107"/>
            <a:ext cx="1152394" cy="65749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1">
                <a:ln>
                  <a:noFill/>
                </a:ln>
                <a:solidFill>
                  <a:schemeClr val="lt1"/>
                </a:solidFill>
                <a:latin typeface="Montserrat;900"/>
              </a:rPr>
              <a:t>03</a:t>
            </a:r>
          </a:p>
        </p:txBody>
      </p:sp>
      <p:sp>
        <p:nvSpPr>
          <p:cNvPr id="311" name="Google Shape;311;p37"/>
          <p:cNvSpPr/>
          <p:nvPr/>
        </p:nvSpPr>
        <p:spPr>
          <a:xfrm>
            <a:off x="3977440" y="3551407"/>
            <a:ext cx="1136226" cy="65749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1">
                <a:ln>
                  <a:noFill/>
                </a:ln>
                <a:solidFill>
                  <a:schemeClr val="lt1"/>
                </a:solidFill>
                <a:latin typeface="Montserrat;900"/>
              </a:rPr>
              <a:t>02</a:t>
            </a:r>
          </a:p>
        </p:txBody>
      </p:sp>
      <p:grpSp>
        <p:nvGrpSpPr>
          <p:cNvPr id="312" name="Google Shape;312;p37"/>
          <p:cNvGrpSpPr/>
          <p:nvPr/>
        </p:nvGrpSpPr>
        <p:grpSpPr>
          <a:xfrm>
            <a:off x="2959883" y="449372"/>
            <a:ext cx="3478811" cy="733547"/>
            <a:chOff x="683350" y="573950"/>
            <a:chExt cx="3126740" cy="580062"/>
          </a:xfrm>
        </p:grpSpPr>
        <p:sp>
          <p:nvSpPr>
            <p:cNvPr id="313" name="Google Shape;313;p37"/>
            <p:cNvSpPr/>
            <p:nvPr/>
          </p:nvSpPr>
          <p:spPr>
            <a:xfrm>
              <a:off x="759541" y="573955"/>
              <a:ext cx="3050549" cy="580058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1">
                  <a:ln cap="flat" cmpd="sng" w="19050">
                    <a:solidFill>
                      <a:srgbClr val="FFD966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noFill/>
                  <a:latin typeface="Montserrat;900"/>
                </a:rPr>
                <a:t>MỤC LỤC</a:t>
              </a:r>
            </a:p>
          </p:txBody>
        </p:sp>
        <p:sp>
          <p:nvSpPr>
            <p:cNvPr id="314" name="Google Shape;314;p37"/>
            <p:cNvSpPr/>
            <p:nvPr/>
          </p:nvSpPr>
          <p:spPr>
            <a:xfrm>
              <a:off x="683350" y="573950"/>
              <a:ext cx="3050549" cy="580058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1">
                  <a:ln>
                    <a:noFill/>
                  </a:ln>
                  <a:solidFill>
                    <a:schemeClr val="lt1"/>
                  </a:solidFill>
                  <a:latin typeface="Montserrat;900"/>
                </a:rPr>
                <a:t>MỤC LỤC</a:t>
              </a:r>
            </a:p>
          </p:txBody>
        </p:sp>
      </p:grpSp>
      <p:cxnSp>
        <p:nvCxnSpPr>
          <p:cNvPr id="315" name="Google Shape;315;p37"/>
          <p:cNvCxnSpPr/>
          <p:nvPr/>
        </p:nvCxnSpPr>
        <p:spPr>
          <a:xfrm flipH="1" rot="10800000">
            <a:off x="4273375" y="1168125"/>
            <a:ext cx="858600" cy="8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5"/>
          <p:cNvSpPr/>
          <p:nvPr/>
        </p:nvSpPr>
        <p:spPr>
          <a:xfrm>
            <a:off x="458975" y="573950"/>
            <a:ext cx="5397000" cy="4010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55"/>
          <p:cNvSpPr txBox="1"/>
          <p:nvPr>
            <p:ph idx="4294967295" type="title"/>
          </p:nvPr>
        </p:nvSpPr>
        <p:spPr>
          <a:xfrm>
            <a:off x="5855775" y="2044975"/>
            <a:ext cx="3336300" cy="12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GIAO DIỆN</a:t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MÀN HÌNH </a:t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“X” </a:t>
            </a:r>
            <a:r>
              <a:rPr lang="en" sz="2400"/>
              <a:t>thắng</a:t>
            </a:r>
            <a:endParaRPr sz="2400"/>
          </a:p>
        </p:txBody>
      </p:sp>
      <p:pic>
        <p:nvPicPr>
          <p:cNvPr id="470" name="Google Shape;47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200" y="371088"/>
            <a:ext cx="5261851" cy="44013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6"/>
          <p:cNvSpPr/>
          <p:nvPr/>
        </p:nvSpPr>
        <p:spPr>
          <a:xfrm>
            <a:off x="1296275" y="594600"/>
            <a:ext cx="4945200" cy="4095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56"/>
          <p:cNvSpPr txBox="1"/>
          <p:nvPr>
            <p:ph idx="4294967295" type="title"/>
          </p:nvPr>
        </p:nvSpPr>
        <p:spPr>
          <a:xfrm>
            <a:off x="6397500" y="2063875"/>
            <a:ext cx="2673000" cy="12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HIỆU ỨNG  </a:t>
            </a:r>
            <a:endParaRPr sz="2400"/>
          </a:p>
        </p:txBody>
      </p:sp>
      <p:pic>
        <p:nvPicPr>
          <p:cNvPr id="477" name="Google Shape;47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75" y="268332"/>
            <a:ext cx="5895699" cy="4577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7"/>
          <p:cNvSpPr/>
          <p:nvPr/>
        </p:nvSpPr>
        <p:spPr>
          <a:xfrm>
            <a:off x="1296275" y="594600"/>
            <a:ext cx="4945200" cy="4095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57"/>
          <p:cNvSpPr txBox="1"/>
          <p:nvPr>
            <p:ph idx="4294967295" type="title"/>
          </p:nvPr>
        </p:nvSpPr>
        <p:spPr>
          <a:xfrm>
            <a:off x="6397500" y="2063875"/>
            <a:ext cx="2673000" cy="12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HIỆU ỨNG  </a:t>
            </a:r>
            <a:endParaRPr sz="2400"/>
          </a:p>
        </p:txBody>
      </p:sp>
      <p:pic>
        <p:nvPicPr>
          <p:cNvPr id="484" name="Google Shape;48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450" y="288088"/>
            <a:ext cx="5601300" cy="45673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8"/>
          <p:cNvSpPr/>
          <p:nvPr/>
        </p:nvSpPr>
        <p:spPr>
          <a:xfrm>
            <a:off x="1296275" y="594600"/>
            <a:ext cx="4945200" cy="4095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58"/>
          <p:cNvSpPr txBox="1"/>
          <p:nvPr>
            <p:ph idx="4294967295" type="title"/>
          </p:nvPr>
        </p:nvSpPr>
        <p:spPr>
          <a:xfrm>
            <a:off x="6397500" y="2063875"/>
            <a:ext cx="2673000" cy="12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HIỆU ỨNG  </a:t>
            </a:r>
            <a:endParaRPr sz="2400"/>
          </a:p>
        </p:txBody>
      </p:sp>
      <p:pic>
        <p:nvPicPr>
          <p:cNvPr id="491" name="Google Shape;49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550" y="318100"/>
            <a:ext cx="5847276" cy="45072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9"/>
          <p:cNvSpPr/>
          <p:nvPr/>
        </p:nvSpPr>
        <p:spPr>
          <a:xfrm>
            <a:off x="1417000" y="506375"/>
            <a:ext cx="4890600" cy="3690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59"/>
          <p:cNvSpPr txBox="1"/>
          <p:nvPr>
            <p:ph idx="4294967295" type="title"/>
          </p:nvPr>
        </p:nvSpPr>
        <p:spPr>
          <a:xfrm>
            <a:off x="6397500" y="2063875"/>
            <a:ext cx="2673000" cy="12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HIỆU ỨNG  </a:t>
            </a:r>
            <a:endParaRPr sz="2400"/>
          </a:p>
        </p:txBody>
      </p:sp>
      <p:pic>
        <p:nvPicPr>
          <p:cNvPr id="498" name="Google Shape;49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200" y="444625"/>
            <a:ext cx="6018899" cy="389219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0"/>
          <p:cNvSpPr/>
          <p:nvPr/>
        </p:nvSpPr>
        <p:spPr>
          <a:xfrm>
            <a:off x="459987" y="149375"/>
            <a:ext cx="5875200" cy="3437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60"/>
          <p:cNvSpPr txBox="1"/>
          <p:nvPr>
            <p:ph idx="4294967295" type="title"/>
          </p:nvPr>
        </p:nvSpPr>
        <p:spPr>
          <a:xfrm>
            <a:off x="4576975" y="3837850"/>
            <a:ext cx="4366200" cy="12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HIỆU ỨNG</a:t>
            </a:r>
            <a:endParaRPr sz="37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Hàm vẽ biểu ngữ lớn</a:t>
            </a:r>
            <a:r>
              <a:rPr lang="en" sz="3700"/>
              <a:t>  </a:t>
            </a:r>
            <a:endParaRPr sz="2400"/>
          </a:p>
        </p:txBody>
      </p:sp>
      <p:pic>
        <p:nvPicPr>
          <p:cNvPr id="505" name="Google Shape;50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262" y="247425"/>
            <a:ext cx="6186675" cy="35904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1"/>
          <p:cNvSpPr/>
          <p:nvPr/>
        </p:nvSpPr>
        <p:spPr>
          <a:xfrm>
            <a:off x="458975" y="573950"/>
            <a:ext cx="5397000" cy="4010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61"/>
          <p:cNvSpPr txBox="1"/>
          <p:nvPr>
            <p:ph idx="4294967295" type="title"/>
          </p:nvPr>
        </p:nvSpPr>
        <p:spPr>
          <a:xfrm>
            <a:off x="5855775" y="2044975"/>
            <a:ext cx="3336300" cy="12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GIAO DIỆN</a:t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MÀN HÌNH </a:t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“O” </a:t>
            </a:r>
            <a:r>
              <a:rPr lang="en" sz="2400"/>
              <a:t>thắng </a:t>
            </a:r>
            <a:endParaRPr sz="2400"/>
          </a:p>
        </p:txBody>
      </p:sp>
      <p:pic>
        <p:nvPicPr>
          <p:cNvPr id="512" name="Google Shape;51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025" y="383375"/>
            <a:ext cx="5275825" cy="4391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2"/>
          <p:cNvSpPr/>
          <p:nvPr/>
        </p:nvSpPr>
        <p:spPr>
          <a:xfrm>
            <a:off x="1372475" y="594600"/>
            <a:ext cx="4945200" cy="4095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62"/>
          <p:cNvSpPr txBox="1"/>
          <p:nvPr>
            <p:ph idx="4294967295" type="title"/>
          </p:nvPr>
        </p:nvSpPr>
        <p:spPr>
          <a:xfrm>
            <a:off x="6546275" y="2122350"/>
            <a:ext cx="2673000" cy="12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TÍNH NĂNG  </a:t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Hỏi người chơi tiếp tục chơi game</a:t>
            </a:r>
            <a:endParaRPr sz="2400"/>
          </a:p>
        </p:txBody>
      </p:sp>
      <p:pic>
        <p:nvPicPr>
          <p:cNvPr id="519" name="Google Shape;51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550" y="426350"/>
            <a:ext cx="5649224" cy="44314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3"/>
          <p:cNvSpPr/>
          <p:nvPr/>
        </p:nvSpPr>
        <p:spPr>
          <a:xfrm>
            <a:off x="1148625" y="642600"/>
            <a:ext cx="5397000" cy="4010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63"/>
          <p:cNvSpPr txBox="1"/>
          <p:nvPr>
            <p:ph idx="4294967295" type="title"/>
          </p:nvPr>
        </p:nvSpPr>
        <p:spPr>
          <a:xfrm>
            <a:off x="6545625" y="2122350"/>
            <a:ext cx="2412900" cy="12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HÀM </a:t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Kiểm tra điều kiện thắng </a:t>
            </a:r>
            <a:endParaRPr sz="2400"/>
          </a:p>
        </p:txBody>
      </p:sp>
      <p:pic>
        <p:nvPicPr>
          <p:cNvPr id="526" name="Google Shape;52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75" y="507975"/>
            <a:ext cx="6057574" cy="42799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4"/>
          <p:cNvSpPr/>
          <p:nvPr/>
        </p:nvSpPr>
        <p:spPr>
          <a:xfrm>
            <a:off x="1638522" y="790634"/>
            <a:ext cx="6352668" cy="356223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1">
                <a:ln cap="flat" cmpd="sng" w="19050">
                  <a:solidFill>
                    <a:srgbClr val="FFD966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ontserrat;900"/>
              </a:rPr>
              <a:t>THANK </a:t>
            </a:r>
            <a:br>
              <a:rPr b="0" i="1">
                <a:ln cap="flat" cmpd="sng" w="19050">
                  <a:solidFill>
                    <a:srgbClr val="FFD966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ontserrat;900"/>
              </a:rPr>
            </a:br>
            <a:r>
              <a:rPr b="0" i="1">
                <a:ln cap="flat" cmpd="sng" w="19050">
                  <a:solidFill>
                    <a:srgbClr val="FFD966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ontserrat;900"/>
              </a:rPr>
              <a:t>  YOU</a:t>
            </a:r>
          </a:p>
        </p:txBody>
      </p:sp>
      <p:grpSp>
        <p:nvGrpSpPr>
          <p:cNvPr id="532" name="Google Shape;532;p64"/>
          <p:cNvGrpSpPr/>
          <p:nvPr/>
        </p:nvGrpSpPr>
        <p:grpSpPr>
          <a:xfrm>
            <a:off x="809687" y="539988"/>
            <a:ext cx="913063" cy="297142"/>
            <a:chOff x="729062" y="3320425"/>
            <a:chExt cx="913063" cy="297142"/>
          </a:xfrm>
        </p:grpSpPr>
        <p:sp>
          <p:nvSpPr>
            <p:cNvPr id="533" name="Google Shape;533;p64"/>
            <p:cNvSpPr/>
            <p:nvPr/>
          </p:nvSpPr>
          <p:spPr>
            <a:xfrm rot="5400000">
              <a:off x="709412" y="3340075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64"/>
            <p:cNvSpPr/>
            <p:nvPr/>
          </p:nvSpPr>
          <p:spPr>
            <a:xfrm rot="5400000">
              <a:off x="1040994" y="3348017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64"/>
            <p:cNvSpPr/>
            <p:nvPr/>
          </p:nvSpPr>
          <p:spPr>
            <a:xfrm rot="5400000">
              <a:off x="1372575" y="3348006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6" name="Google Shape;536;p64"/>
          <p:cNvSpPr/>
          <p:nvPr/>
        </p:nvSpPr>
        <p:spPr>
          <a:xfrm>
            <a:off x="1548068" y="1232244"/>
            <a:ext cx="6352668" cy="313620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1">
                <a:ln>
                  <a:noFill/>
                </a:ln>
                <a:solidFill>
                  <a:schemeClr val="lt1"/>
                </a:solidFill>
                <a:latin typeface="Montserrat;900"/>
              </a:rPr>
              <a:t>THANK</a:t>
            </a:r>
            <a:br>
              <a:rPr b="0" i="1">
                <a:ln>
                  <a:noFill/>
                </a:ln>
                <a:solidFill>
                  <a:schemeClr val="lt1"/>
                </a:solidFill>
                <a:latin typeface="Montserrat;900"/>
              </a:rPr>
            </a:br>
            <a:r>
              <a:rPr b="0" i="1">
                <a:ln>
                  <a:noFill/>
                </a:ln>
                <a:solidFill>
                  <a:schemeClr val="lt1"/>
                </a:solidFill>
                <a:latin typeface="Montserrat;900"/>
              </a:rPr>
              <a:t> 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/>
          <p:nvPr/>
        </p:nvSpPr>
        <p:spPr>
          <a:xfrm>
            <a:off x="5452875" y="1006200"/>
            <a:ext cx="3204000" cy="3368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8"/>
          <p:cNvSpPr/>
          <p:nvPr/>
        </p:nvSpPr>
        <p:spPr>
          <a:xfrm>
            <a:off x="5220000" y="785275"/>
            <a:ext cx="3204000" cy="3368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8"/>
          <p:cNvSpPr/>
          <p:nvPr/>
        </p:nvSpPr>
        <p:spPr>
          <a:xfrm>
            <a:off x="6178608" y="2130585"/>
            <a:ext cx="1607869" cy="107780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1">
                <a:ln cap="flat" cmpd="sng" w="19050">
                  <a:solidFill>
                    <a:srgbClr val="FFD966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ontserrat;900"/>
              </a:rPr>
              <a:t>01</a:t>
            </a:r>
          </a:p>
        </p:txBody>
      </p:sp>
      <p:sp>
        <p:nvSpPr>
          <p:cNvPr id="323" name="Google Shape;323;p38"/>
          <p:cNvSpPr txBox="1"/>
          <p:nvPr>
            <p:ph type="title"/>
          </p:nvPr>
        </p:nvSpPr>
        <p:spPr>
          <a:xfrm>
            <a:off x="367175" y="1876275"/>
            <a:ext cx="4809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NGUỒN THAM KHẢO</a:t>
            </a:r>
            <a:endParaRPr sz="3200"/>
          </a:p>
        </p:txBody>
      </p:sp>
      <p:sp>
        <p:nvSpPr>
          <p:cNvPr id="324" name="Google Shape;324;p38"/>
          <p:cNvSpPr txBox="1"/>
          <p:nvPr>
            <p:ph idx="2" type="title"/>
          </p:nvPr>
        </p:nvSpPr>
        <p:spPr>
          <a:xfrm>
            <a:off x="5940617" y="1664010"/>
            <a:ext cx="2087100" cy="181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325" name="Google Shape;325;p38"/>
          <p:cNvCxnSpPr/>
          <p:nvPr/>
        </p:nvCxnSpPr>
        <p:spPr>
          <a:xfrm>
            <a:off x="508050" y="2600255"/>
            <a:ext cx="3764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26" name="Google Shape;326;p38"/>
          <p:cNvGrpSpPr/>
          <p:nvPr/>
        </p:nvGrpSpPr>
        <p:grpSpPr>
          <a:xfrm>
            <a:off x="720012" y="4306350"/>
            <a:ext cx="913063" cy="297142"/>
            <a:chOff x="729062" y="3320425"/>
            <a:chExt cx="913063" cy="297142"/>
          </a:xfrm>
        </p:grpSpPr>
        <p:sp>
          <p:nvSpPr>
            <p:cNvPr id="327" name="Google Shape;327;p38"/>
            <p:cNvSpPr/>
            <p:nvPr/>
          </p:nvSpPr>
          <p:spPr>
            <a:xfrm rot="5400000">
              <a:off x="709412" y="3340075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8"/>
            <p:cNvSpPr/>
            <p:nvPr/>
          </p:nvSpPr>
          <p:spPr>
            <a:xfrm rot="5400000">
              <a:off x="1040994" y="3348017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8"/>
            <p:cNvSpPr/>
            <p:nvPr/>
          </p:nvSpPr>
          <p:spPr>
            <a:xfrm rot="5400000">
              <a:off x="1372575" y="3348006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39"/>
          <p:cNvGrpSpPr/>
          <p:nvPr/>
        </p:nvGrpSpPr>
        <p:grpSpPr>
          <a:xfrm>
            <a:off x="7865425" y="216838"/>
            <a:ext cx="913063" cy="297142"/>
            <a:chOff x="729062" y="3320425"/>
            <a:chExt cx="913063" cy="297142"/>
          </a:xfrm>
        </p:grpSpPr>
        <p:sp>
          <p:nvSpPr>
            <p:cNvPr id="335" name="Google Shape;335;p39"/>
            <p:cNvSpPr/>
            <p:nvPr/>
          </p:nvSpPr>
          <p:spPr>
            <a:xfrm rot="5400000">
              <a:off x="709412" y="3340075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9"/>
            <p:cNvSpPr/>
            <p:nvPr/>
          </p:nvSpPr>
          <p:spPr>
            <a:xfrm rot="5400000">
              <a:off x="1040994" y="3348017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9"/>
            <p:cNvSpPr/>
            <p:nvPr/>
          </p:nvSpPr>
          <p:spPr>
            <a:xfrm rot="5400000">
              <a:off x="1372575" y="3348006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8" name="Google Shape;338;p39"/>
          <p:cNvSpPr txBox="1"/>
          <p:nvPr/>
        </p:nvSpPr>
        <p:spPr>
          <a:xfrm>
            <a:off x="-178412" y="916074"/>
            <a:ext cx="479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Tools used </a:t>
            </a:r>
            <a:endParaRPr b="1"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" name="Google Shape;339;p39"/>
          <p:cNvSpPr txBox="1"/>
          <p:nvPr/>
        </p:nvSpPr>
        <p:spPr>
          <a:xfrm>
            <a:off x="126900" y="1546973"/>
            <a:ext cx="54738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9845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"/>
              <a:buAutoNum type="arabicPeriod"/>
            </a:pPr>
            <a:r>
              <a:rPr lang="en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IDE: Visual Studio 2019</a:t>
            </a:r>
            <a:endParaRPr sz="2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"/>
              <a:buAutoNum type="arabicPeriod"/>
            </a:pPr>
            <a:r>
              <a:rPr lang="en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Version control: Github</a:t>
            </a:r>
            <a:endParaRPr sz="2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2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Link: </a:t>
            </a:r>
            <a:endParaRPr sz="2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40" name="Google Shape;340;p39"/>
          <p:cNvGrpSpPr/>
          <p:nvPr/>
        </p:nvGrpSpPr>
        <p:grpSpPr>
          <a:xfrm rot="5400000">
            <a:off x="2031059" y="2603880"/>
            <a:ext cx="4633295" cy="171567"/>
            <a:chOff x="2225019" y="4478375"/>
            <a:chExt cx="964045" cy="62716"/>
          </a:xfrm>
        </p:grpSpPr>
        <p:sp>
          <p:nvSpPr>
            <p:cNvPr id="341" name="Google Shape;341;p39"/>
            <p:cNvSpPr/>
            <p:nvPr/>
          </p:nvSpPr>
          <p:spPr>
            <a:xfrm>
              <a:off x="2227003" y="4478375"/>
              <a:ext cx="962061" cy="16006"/>
            </a:xfrm>
            <a:custGeom>
              <a:rect b="b" l="l" r="r" t="t"/>
              <a:pathLst>
                <a:path extrusionOk="0" h="944" w="56742">
                  <a:moveTo>
                    <a:pt x="21596" y="0"/>
                  </a:moveTo>
                  <a:cubicBezTo>
                    <a:pt x="14471" y="0"/>
                    <a:pt x="7353" y="49"/>
                    <a:pt x="272" y="147"/>
                  </a:cubicBezTo>
                  <a:cubicBezTo>
                    <a:pt x="122" y="151"/>
                    <a:pt x="0" y="273"/>
                    <a:pt x="0" y="429"/>
                  </a:cubicBezTo>
                  <a:cubicBezTo>
                    <a:pt x="0" y="576"/>
                    <a:pt x="123" y="702"/>
                    <a:pt x="260" y="702"/>
                  </a:cubicBezTo>
                  <a:cubicBezTo>
                    <a:pt x="267" y="702"/>
                    <a:pt x="274" y="701"/>
                    <a:pt x="281" y="701"/>
                  </a:cubicBezTo>
                  <a:cubicBezTo>
                    <a:pt x="7359" y="603"/>
                    <a:pt x="14474" y="554"/>
                    <a:pt x="21597" y="554"/>
                  </a:cubicBezTo>
                  <a:cubicBezTo>
                    <a:pt x="33235" y="554"/>
                    <a:pt x="44896" y="684"/>
                    <a:pt x="56454" y="943"/>
                  </a:cubicBezTo>
                  <a:lnTo>
                    <a:pt x="56460" y="943"/>
                  </a:lnTo>
                  <a:cubicBezTo>
                    <a:pt x="56610" y="943"/>
                    <a:pt x="56732" y="827"/>
                    <a:pt x="56736" y="676"/>
                  </a:cubicBezTo>
                  <a:cubicBezTo>
                    <a:pt x="56741" y="521"/>
                    <a:pt x="56620" y="394"/>
                    <a:pt x="56465" y="389"/>
                  </a:cubicBezTo>
                  <a:cubicBezTo>
                    <a:pt x="44903" y="130"/>
                    <a:pt x="33239" y="0"/>
                    <a:pt x="215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9"/>
            <p:cNvSpPr/>
            <p:nvPr/>
          </p:nvSpPr>
          <p:spPr>
            <a:xfrm>
              <a:off x="2225019" y="4525425"/>
              <a:ext cx="963383" cy="15666"/>
            </a:xfrm>
            <a:custGeom>
              <a:rect b="b" l="l" r="r" t="t"/>
              <a:pathLst>
                <a:path extrusionOk="0" h="924" w="56820">
                  <a:moveTo>
                    <a:pt x="288" y="0"/>
                  </a:moveTo>
                  <a:cubicBezTo>
                    <a:pt x="161" y="0"/>
                    <a:pt x="5" y="117"/>
                    <a:pt x="5" y="272"/>
                  </a:cubicBezTo>
                  <a:cubicBezTo>
                    <a:pt x="1" y="423"/>
                    <a:pt x="117" y="549"/>
                    <a:pt x="272" y="554"/>
                  </a:cubicBezTo>
                  <a:cubicBezTo>
                    <a:pt x="4778" y="688"/>
                    <a:pt x="8893" y="720"/>
                    <a:pt x="12825" y="720"/>
                  </a:cubicBezTo>
                  <a:cubicBezTo>
                    <a:pt x="14447" y="720"/>
                    <a:pt x="16038" y="715"/>
                    <a:pt x="17612" y="709"/>
                  </a:cubicBezTo>
                  <a:cubicBezTo>
                    <a:pt x="19161" y="703"/>
                    <a:pt x="20676" y="699"/>
                    <a:pt x="22185" y="699"/>
                  </a:cubicBezTo>
                  <a:cubicBezTo>
                    <a:pt x="24534" y="699"/>
                    <a:pt x="26867" y="710"/>
                    <a:pt x="29286" y="749"/>
                  </a:cubicBezTo>
                  <a:cubicBezTo>
                    <a:pt x="34908" y="841"/>
                    <a:pt x="40738" y="923"/>
                    <a:pt x="46525" y="923"/>
                  </a:cubicBezTo>
                  <a:cubicBezTo>
                    <a:pt x="49902" y="923"/>
                    <a:pt x="53259" y="894"/>
                    <a:pt x="56548" y="821"/>
                  </a:cubicBezTo>
                  <a:cubicBezTo>
                    <a:pt x="56698" y="821"/>
                    <a:pt x="56820" y="695"/>
                    <a:pt x="56820" y="540"/>
                  </a:cubicBezTo>
                  <a:cubicBezTo>
                    <a:pt x="56815" y="391"/>
                    <a:pt x="56698" y="267"/>
                    <a:pt x="56541" y="267"/>
                  </a:cubicBezTo>
                  <a:cubicBezTo>
                    <a:pt x="56539" y="267"/>
                    <a:pt x="56536" y="267"/>
                    <a:pt x="56533" y="267"/>
                  </a:cubicBezTo>
                  <a:cubicBezTo>
                    <a:pt x="53217" y="339"/>
                    <a:pt x="49831" y="368"/>
                    <a:pt x="46427" y="368"/>
                  </a:cubicBezTo>
                  <a:cubicBezTo>
                    <a:pt x="40680" y="368"/>
                    <a:pt x="34884" y="286"/>
                    <a:pt x="29297" y="195"/>
                  </a:cubicBezTo>
                  <a:cubicBezTo>
                    <a:pt x="26984" y="155"/>
                    <a:pt x="24752" y="143"/>
                    <a:pt x="22513" y="143"/>
                  </a:cubicBezTo>
                  <a:cubicBezTo>
                    <a:pt x="20895" y="143"/>
                    <a:pt x="19273" y="149"/>
                    <a:pt x="17612" y="155"/>
                  </a:cubicBezTo>
                  <a:cubicBezTo>
                    <a:pt x="16038" y="161"/>
                    <a:pt x="14448" y="166"/>
                    <a:pt x="12827" y="166"/>
                  </a:cubicBezTo>
                  <a:cubicBezTo>
                    <a:pt x="8898" y="166"/>
                    <a:pt x="4790" y="135"/>
                    <a:pt x="2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3" name="Google Shape;343;p39"/>
          <p:cNvSpPr txBox="1"/>
          <p:nvPr/>
        </p:nvSpPr>
        <p:spPr>
          <a:xfrm>
            <a:off x="4414313" y="916074"/>
            <a:ext cx="479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Reference material</a:t>
            </a:r>
            <a:endParaRPr b="1"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4" name="Google Shape;344;p39"/>
          <p:cNvSpPr txBox="1"/>
          <p:nvPr/>
        </p:nvSpPr>
        <p:spPr>
          <a:xfrm>
            <a:off x="4490517" y="1530922"/>
            <a:ext cx="5869800" cy="17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69900" lvl="0" marL="51435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"/>
              <a:buAutoNum type="arabicPeriod"/>
            </a:pPr>
            <a:r>
              <a:rPr lang="en" sz="25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codelearn.io's Windows.h tutorial (P1)</a:t>
            </a:r>
            <a:endParaRPr sz="2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69900" lvl="0" marL="51435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"/>
              <a:buAutoNum type="arabicPeriod"/>
            </a:pPr>
            <a:r>
              <a:rPr lang="en" sz="25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codelearn.io's Windows.h tutorial (P2)</a:t>
            </a:r>
            <a:endParaRPr sz="2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0"/>
          <p:cNvSpPr/>
          <p:nvPr/>
        </p:nvSpPr>
        <p:spPr>
          <a:xfrm>
            <a:off x="512325" y="1028088"/>
            <a:ext cx="3204000" cy="3368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0"/>
          <p:cNvSpPr/>
          <p:nvPr/>
        </p:nvSpPr>
        <p:spPr>
          <a:xfrm>
            <a:off x="812850" y="807163"/>
            <a:ext cx="3204000" cy="3368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0"/>
          <p:cNvSpPr/>
          <p:nvPr/>
        </p:nvSpPr>
        <p:spPr>
          <a:xfrm>
            <a:off x="1332308" y="1992222"/>
            <a:ext cx="1862595" cy="107780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1">
                <a:ln cap="flat" cmpd="sng" w="19050">
                  <a:solidFill>
                    <a:srgbClr val="FFD966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ontserrat;900"/>
              </a:rPr>
              <a:t>02</a:t>
            </a:r>
          </a:p>
        </p:txBody>
      </p:sp>
      <p:sp>
        <p:nvSpPr>
          <p:cNvPr id="352" name="Google Shape;352;p40"/>
          <p:cNvSpPr txBox="1"/>
          <p:nvPr>
            <p:ph type="title"/>
          </p:nvPr>
        </p:nvSpPr>
        <p:spPr>
          <a:xfrm>
            <a:off x="4459175" y="1742175"/>
            <a:ext cx="4809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VIDEO DEMO GAME</a:t>
            </a:r>
            <a:endParaRPr sz="3200"/>
          </a:p>
        </p:txBody>
      </p:sp>
      <p:sp>
        <p:nvSpPr>
          <p:cNvPr id="353" name="Google Shape;353;p40"/>
          <p:cNvSpPr txBox="1"/>
          <p:nvPr>
            <p:ph idx="2" type="title"/>
          </p:nvPr>
        </p:nvSpPr>
        <p:spPr>
          <a:xfrm>
            <a:off x="1064476" y="1669588"/>
            <a:ext cx="2348700" cy="181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354" name="Google Shape;354;p40"/>
          <p:cNvCxnSpPr/>
          <p:nvPr/>
        </p:nvCxnSpPr>
        <p:spPr>
          <a:xfrm>
            <a:off x="5057250" y="2466155"/>
            <a:ext cx="3764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55" name="Google Shape;355;p40"/>
          <p:cNvGrpSpPr/>
          <p:nvPr/>
        </p:nvGrpSpPr>
        <p:grpSpPr>
          <a:xfrm>
            <a:off x="7806612" y="4306350"/>
            <a:ext cx="913063" cy="297142"/>
            <a:chOff x="729062" y="3320425"/>
            <a:chExt cx="913063" cy="297142"/>
          </a:xfrm>
        </p:grpSpPr>
        <p:sp>
          <p:nvSpPr>
            <p:cNvPr id="356" name="Google Shape;356;p40"/>
            <p:cNvSpPr/>
            <p:nvPr/>
          </p:nvSpPr>
          <p:spPr>
            <a:xfrm rot="5400000">
              <a:off x="709412" y="3340075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40"/>
            <p:cNvSpPr/>
            <p:nvPr/>
          </p:nvSpPr>
          <p:spPr>
            <a:xfrm rot="5400000">
              <a:off x="1040994" y="3348017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0"/>
            <p:cNvSpPr/>
            <p:nvPr/>
          </p:nvSpPr>
          <p:spPr>
            <a:xfrm rot="5400000">
              <a:off x="1372575" y="3348006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1"/>
          <p:cNvSpPr/>
          <p:nvPr/>
        </p:nvSpPr>
        <p:spPr>
          <a:xfrm>
            <a:off x="5452875" y="1006200"/>
            <a:ext cx="3204000" cy="3368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1"/>
          <p:cNvSpPr/>
          <p:nvPr/>
        </p:nvSpPr>
        <p:spPr>
          <a:xfrm>
            <a:off x="5220000" y="785275"/>
            <a:ext cx="3204000" cy="3368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1"/>
          <p:cNvSpPr/>
          <p:nvPr/>
        </p:nvSpPr>
        <p:spPr>
          <a:xfrm>
            <a:off x="6187383" y="1916510"/>
            <a:ext cx="1889099" cy="107780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1">
                <a:ln cap="flat" cmpd="sng" w="19050">
                  <a:solidFill>
                    <a:srgbClr val="FFD966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ontserrat;900"/>
              </a:rPr>
              <a:t>03</a:t>
            </a:r>
          </a:p>
        </p:txBody>
      </p:sp>
      <p:sp>
        <p:nvSpPr>
          <p:cNvPr id="366" name="Google Shape;366;p41"/>
          <p:cNvSpPr txBox="1"/>
          <p:nvPr>
            <p:ph type="title"/>
          </p:nvPr>
        </p:nvSpPr>
        <p:spPr>
          <a:xfrm>
            <a:off x="367175" y="1647675"/>
            <a:ext cx="4809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CHI TIẾT MÃ NGUỒN &amp; GIAO DIỆN GAME </a:t>
            </a:r>
            <a:endParaRPr sz="3200"/>
          </a:p>
        </p:txBody>
      </p:sp>
      <p:sp>
        <p:nvSpPr>
          <p:cNvPr id="367" name="Google Shape;367;p41"/>
          <p:cNvSpPr txBox="1"/>
          <p:nvPr>
            <p:ph idx="2" type="title"/>
          </p:nvPr>
        </p:nvSpPr>
        <p:spPr>
          <a:xfrm>
            <a:off x="5944326" y="1456475"/>
            <a:ext cx="2348700" cy="181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368" name="Google Shape;368;p41"/>
          <p:cNvCxnSpPr/>
          <p:nvPr/>
        </p:nvCxnSpPr>
        <p:spPr>
          <a:xfrm>
            <a:off x="508050" y="2600255"/>
            <a:ext cx="3764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69" name="Google Shape;369;p41"/>
          <p:cNvGrpSpPr/>
          <p:nvPr/>
        </p:nvGrpSpPr>
        <p:grpSpPr>
          <a:xfrm>
            <a:off x="720012" y="4306350"/>
            <a:ext cx="913063" cy="297142"/>
            <a:chOff x="729062" y="3320425"/>
            <a:chExt cx="913063" cy="297142"/>
          </a:xfrm>
        </p:grpSpPr>
        <p:sp>
          <p:nvSpPr>
            <p:cNvPr id="370" name="Google Shape;370;p41"/>
            <p:cNvSpPr/>
            <p:nvPr/>
          </p:nvSpPr>
          <p:spPr>
            <a:xfrm rot="5400000">
              <a:off x="709412" y="3340075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1"/>
            <p:cNvSpPr/>
            <p:nvPr/>
          </p:nvSpPr>
          <p:spPr>
            <a:xfrm rot="5400000">
              <a:off x="1040994" y="3348017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1"/>
            <p:cNvSpPr/>
            <p:nvPr/>
          </p:nvSpPr>
          <p:spPr>
            <a:xfrm rot="5400000">
              <a:off x="1372575" y="3348006"/>
              <a:ext cx="289200" cy="2499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90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2"/>
          <p:cNvSpPr/>
          <p:nvPr/>
        </p:nvSpPr>
        <p:spPr>
          <a:xfrm>
            <a:off x="611375" y="573950"/>
            <a:ext cx="5397000" cy="4010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2"/>
          <p:cNvSpPr txBox="1"/>
          <p:nvPr>
            <p:ph idx="4294967295" type="title"/>
          </p:nvPr>
        </p:nvSpPr>
        <p:spPr>
          <a:xfrm>
            <a:off x="5931975" y="1968775"/>
            <a:ext cx="3336300" cy="12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GIAO DIỆN </a:t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MÀN HÌNH CHÍNH</a:t>
            </a:r>
            <a:endParaRPr sz="3700"/>
          </a:p>
        </p:txBody>
      </p:sp>
      <p:pic>
        <p:nvPicPr>
          <p:cNvPr id="379" name="Google Shape;37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150" y="261575"/>
            <a:ext cx="5327199" cy="44946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3"/>
          <p:cNvSpPr/>
          <p:nvPr/>
        </p:nvSpPr>
        <p:spPr>
          <a:xfrm>
            <a:off x="458975" y="573950"/>
            <a:ext cx="5397000" cy="4010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3"/>
          <p:cNvSpPr txBox="1"/>
          <p:nvPr>
            <p:ph idx="4294967295" type="title"/>
          </p:nvPr>
        </p:nvSpPr>
        <p:spPr>
          <a:xfrm>
            <a:off x="5855775" y="2044975"/>
            <a:ext cx="3336300" cy="12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GIAO DIỆN</a:t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MÀN HÌNH</a:t>
            </a:r>
            <a:r>
              <a:rPr lang="en" sz="3700"/>
              <a:t> </a:t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LOAD GAME</a:t>
            </a:r>
            <a:endParaRPr sz="3700"/>
          </a:p>
        </p:txBody>
      </p:sp>
      <p:pic>
        <p:nvPicPr>
          <p:cNvPr id="386" name="Google Shape;38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75" y="469750"/>
            <a:ext cx="5397000" cy="43137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4"/>
          <p:cNvSpPr/>
          <p:nvPr/>
        </p:nvSpPr>
        <p:spPr>
          <a:xfrm>
            <a:off x="458975" y="573950"/>
            <a:ext cx="5397000" cy="4010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4"/>
          <p:cNvSpPr txBox="1"/>
          <p:nvPr>
            <p:ph idx="4294967295" type="title"/>
          </p:nvPr>
        </p:nvSpPr>
        <p:spPr>
          <a:xfrm>
            <a:off x="5855775" y="2044975"/>
            <a:ext cx="3336300" cy="12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GIAO DIỆN</a:t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MÀN HÌNH </a:t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LƯỢT CHƠI CỦA NGƯỜI THỨ NHẤT “X”</a:t>
            </a:r>
            <a:endParaRPr sz="2400"/>
          </a:p>
        </p:txBody>
      </p:sp>
      <p:pic>
        <p:nvPicPr>
          <p:cNvPr id="393" name="Google Shape;39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425" y="476625"/>
            <a:ext cx="5396999" cy="418120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- Accused: Innocent or Guilty? by Slidesgo">
  <a:themeElements>
    <a:clrScheme name="Simple Light">
      <a:dk1>
        <a:srgbClr val="000000"/>
      </a:dk1>
      <a:lt1>
        <a:srgbClr val="FFFFFF"/>
      </a:lt1>
      <a:dk2>
        <a:srgbClr val="FFD966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D9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